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5" r:id="rId1"/>
  </p:sldMasterIdLst>
  <p:sldIdLst>
    <p:sldId id="272" r:id="rId2"/>
    <p:sldId id="258" r:id="rId3"/>
    <p:sldId id="257" r:id="rId4"/>
    <p:sldId id="260" r:id="rId5"/>
    <p:sldId id="256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59" r:id="rId20"/>
    <p:sldId id="27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8Yt28ktUgyzpG9iVGGoiQ==" hashData="s785e3zoAz/y6Y7m0qhfhm8/QYnnzaeaNLmp2lshe9WlhHHYpmtOfW2n7hjPkebM/rjtIYeVD4+BRYA7SiQM/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88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310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87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11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13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7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422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320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4974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61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08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03682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61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pt-PT"/>
              <a:t>Clique para editar os estilos do texto de Modelo Global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pt-PT"/>
              <a:t>Clique para editar os estilos do texto de Modelo Global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163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21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5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40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F6FA2B21-3FCD-4721-B95C-427943F61125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56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08" r:id="rId3"/>
    <p:sldLayoutId id="2147483809" r:id="rId4"/>
    <p:sldLayoutId id="2147483810" r:id="rId5"/>
    <p:sldLayoutId id="2147483811" r:id="rId6"/>
    <p:sldLayoutId id="2147483812" r:id="rId7"/>
    <p:sldLayoutId id="2147483813" r:id="rId8"/>
    <p:sldLayoutId id="2147483814" r:id="rId9"/>
    <p:sldLayoutId id="2147483815" r:id="rId10"/>
    <p:sldLayoutId id="2147483816" r:id="rId11"/>
    <p:sldLayoutId id="2147483817" r:id="rId12"/>
    <p:sldLayoutId id="2147483818" r:id="rId13"/>
    <p:sldLayoutId id="2147483819" r:id="rId14"/>
    <p:sldLayoutId id="2147483820" r:id="rId15"/>
    <p:sldLayoutId id="2147483821" r:id="rId16"/>
    <p:sldLayoutId id="2147483822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1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91E26F2-FB89-4191-9729-D12800611F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557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14:ripple/>
        <p:sndAc>
          <p:stSnd loop="1">
            <p:snd r:embed="rId2" name="Phil Collins - All of my life.wav"/>
          </p:stSnd>
        </p:sndAc>
      </p:transition>
    </mc:Choice>
    <mc:Fallback xmlns="">
      <p:transition spd="slow" advTm="5000">
        <p:fade/>
        <p:sndAc>
          <p:stSnd loop="1">
            <p:snd r:embed="rId4" name="Phil Collins - All of my lif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2CC437A-6676-44BD-878E-87215B7FAE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4A0CB50-3BC8-46F6-97D5-1A8B65F2CF92}"/>
              </a:ext>
            </a:extLst>
          </p:cNvPr>
          <p:cNvSpPr/>
          <p:nvPr/>
        </p:nvSpPr>
        <p:spPr>
          <a:xfrm>
            <a:off x="3781202" y="3192576"/>
            <a:ext cx="50866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Não deixe para amanhã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44CF79B2-5543-466E-B183-8953C1085FD9}"/>
              </a:ext>
            </a:extLst>
          </p:cNvPr>
          <p:cNvSpPr/>
          <p:nvPr/>
        </p:nvSpPr>
        <p:spPr>
          <a:xfrm>
            <a:off x="5620822" y="4825233"/>
            <a:ext cx="38090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Por </a:t>
            </a:r>
            <a:r>
              <a:rPr lang="pt-PT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Wandy</a:t>
            </a:r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Luz </a:t>
            </a:r>
          </a:p>
        </p:txBody>
      </p:sp>
    </p:spTree>
    <p:extLst>
      <p:ext uri="{BB962C8B-B14F-4D97-AF65-F5344CB8AC3E}">
        <p14:creationId xmlns:p14="http://schemas.microsoft.com/office/powerpoint/2010/main" val="3616129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555E5B4-E045-498D-9DC1-0DE2F5D206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CEB6043-3C25-4E53-9542-D2980EB0B8C3}"/>
              </a:ext>
            </a:extLst>
          </p:cNvPr>
          <p:cNvSpPr/>
          <p:nvPr/>
        </p:nvSpPr>
        <p:spPr>
          <a:xfrm>
            <a:off x="4014159" y="4874250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Andalus" panose="02020603050405020304" pitchFamily="18" charset="-78"/>
              </a:rPr>
              <a:t>Fale sobre o que te faz bem. Fale sobre o que te machuca também.</a:t>
            </a:r>
          </a:p>
        </p:txBody>
      </p:sp>
    </p:spTree>
    <p:extLst>
      <p:ext uri="{BB962C8B-B14F-4D97-AF65-F5344CB8AC3E}">
        <p14:creationId xmlns:p14="http://schemas.microsoft.com/office/powerpoint/2010/main" val="375417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633F79C-7A28-46B6-B40C-C62D4AA35A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2C769759-90B5-40A8-B39E-38BAA5D1BC27}"/>
              </a:ext>
            </a:extLst>
          </p:cNvPr>
          <p:cNvSpPr/>
          <p:nvPr/>
        </p:nvSpPr>
        <p:spPr>
          <a:xfrm>
            <a:off x="1063923" y="3994356"/>
            <a:ext cx="49659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Andalus" panose="02020603050405020304" pitchFamily="18" charset="-78"/>
              </a:rPr>
              <a:t>Seja honesto quando alguém te ofender, seja honesto quando alguém fizer algo que encha seu coração de amor.</a:t>
            </a:r>
          </a:p>
        </p:txBody>
      </p:sp>
    </p:spTree>
    <p:extLst>
      <p:ext uri="{BB962C8B-B14F-4D97-AF65-F5344CB8AC3E}">
        <p14:creationId xmlns:p14="http://schemas.microsoft.com/office/powerpoint/2010/main" val="1392082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CA0EC75D-14EE-4BDA-A7E4-2BC575F51E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9B0ED90-A0D4-4B97-A7C4-F797F6FFE4BB}"/>
              </a:ext>
            </a:extLst>
          </p:cNvPr>
          <p:cNvSpPr/>
          <p:nvPr/>
        </p:nvSpPr>
        <p:spPr>
          <a:xfrm>
            <a:off x="1089802" y="1888558"/>
            <a:ext cx="511258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Andalus" panose="02020603050405020304" pitchFamily="18" charset="-78"/>
              </a:rPr>
              <a:t>Nós precisamos aprender a abrir e dividir nossa mente e coração com as pessoas, mas antes precisamos entender o que muitas vezes nos impede de falar.</a:t>
            </a:r>
          </a:p>
        </p:txBody>
      </p:sp>
    </p:spTree>
    <p:extLst>
      <p:ext uri="{BB962C8B-B14F-4D97-AF65-F5344CB8AC3E}">
        <p14:creationId xmlns:p14="http://schemas.microsoft.com/office/powerpoint/2010/main" val="70285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871E7E6-60B5-483D-892F-D3BC6E99C3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0CCC031-6AE2-40F5-AAD4-642D81C0D2B3}"/>
              </a:ext>
            </a:extLst>
          </p:cNvPr>
          <p:cNvSpPr/>
          <p:nvPr/>
        </p:nvSpPr>
        <p:spPr>
          <a:xfrm>
            <a:off x="1098431" y="1228874"/>
            <a:ext cx="399115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Sabemos muito bem que o medo não permite sermos totalmente honestos sobre nossos sentimentos, porque tememos indiferença e a rejeição.</a:t>
            </a:r>
          </a:p>
        </p:txBody>
      </p:sp>
    </p:spTree>
    <p:extLst>
      <p:ext uri="{BB962C8B-B14F-4D97-AF65-F5344CB8AC3E}">
        <p14:creationId xmlns:p14="http://schemas.microsoft.com/office/powerpoint/2010/main" val="345182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3323F21-CAF5-4891-9292-C7831CE0D2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1B71888-B250-43DB-A951-AD4CD7C343FD}"/>
              </a:ext>
            </a:extLst>
          </p:cNvPr>
          <p:cNvSpPr/>
          <p:nvPr/>
        </p:nvSpPr>
        <p:spPr>
          <a:xfrm>
            <a:off x="684362" y="2113797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Temos medo de sermos taxados de carentes ou muito emotivos.</a:t>
            </a:r>
          </a:p>
        </p:txBody>
      </p:sp>
    </p:spTree>
    <p:extLst>
      <p:ext uri="{BB962C8B-B14F-4D97-AF65-F5344CB8AC3E}">
        <p14:creationId xmlns:p14="http://schemas.microsoft.com/office/powerpoint/2010/main" val="428450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2E50D03-EA17-4E54-9297-74CBBE354B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D4E3461C-4719-4005-A537-09A42BEA3A30}"/>
              </a:ext>
            </a:extLst>
          </p:cNvPr>
          <p:cNvSpPr/>
          <p:nvPr/>
        </p:nvSpPr>
        <p:spPr>
          <a:xfrm>
            <a:off x="1935193" y="241387"/>
            <a:ext cx="462088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verdade é que existem milhões de motivos que nos levam a morar em uma fortaleza, queremos ser rocha e passar a impressão de que nada nos atinge.</a:t>
            </a:r>
          </a:p>
        </p:txBody>
      </p:sp>
    </p:spTree>
    <p:extLst>
      <p:ext uri="{BB962C8B-B14F-4D97-AF65-F5344CB8AC3E}">
        <p14:creationId xmlns:p14="http://schemas.microsoft.com/office/powerpoint/2010/main" val="3081797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2F68364-F1E3-4A98-8815-E2F7EEF3C2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A942A925-E820-4F98-B813-329A6294260D}"/>
              </a:ext>
            </a:extLst>
          </p:cNvPr>
          <p:cNvSpPr/>
          <p:nvPr/>
        </p:nvSpPr>
        <p:spPr>
          <a:xfrm>
            <a:off x="1702280" y="379888"/>
            <a:ext cx="505220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Criamos e acreditamos em uma falsa sensação de que está tudo bem e que logo ‘isso passa’.</a:t>
            </a:r>
          </a:p>
        </p:txBody>
      </p:sp>
    </p:spTree>
    <p:extLst>
      <p:ext uri="{BB962C8B-B14F-4D97-AF65-F5344CB8AC3E}">
        <p14:creationId xmlns:p14="http://schemas.microsoft.com/office/powerpoint/2010/main" val="3735457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D1DFA7-83BB-40B4-8A06-993CA5C57A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010" y="0"/>
            <a:ext cx="12122989" cy="6866995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0F4B5BC-866C-43A7-AF73-BEC70EC3837B}"/>
              </a:ext>
            </a:extLst>
          </p:cNvPr>
          <p:cNvSpPr/>
          <p:nvPr/>
        </p:nvSpPr>
        <p:spPr>
          <a:xfrm>
            <a:off x="278920" y="1069523"/>
            <a:ext cx="536275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Guardamos, acumulamos e nos escondemos de nós mesmos, até que um dia,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boooom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!</a:t>
            </a:r>
          </a:p>
        </p:txBody>
      </p:sp>
    </p:spTree>
    <p:extLst>
      <p:ext uri="{BB962C8B-B14F-4D97-AF65-F5344CB8AC3E}">
        <p14:creationId xmlns:p14="http://schemas.microsoft.com/office/powerpoint/2010/main" val="356410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A3352FF-2CA2-44C5-8AEA-6555891012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1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B205028-AF0F-4219-A745-365DBE61C94D}"/>
              </a:ext>
            </a:extLst>
          </p:cNvPr>
          <p:cNvSpPr/>
          <p:nvPr/>
        </p:nvSpPr>
        <p:spPr>
          <a:xfrm>
            <a:off x="1348595" y="664082"/>
            <a:ext cx="521610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Explodimos e colocamos tudo para fora, na hora errada e da maneira errada. A bola de neve aumenta e quando menos se espera, corra porque lá vem uma avalanche.</a:t>
            </a:r>
          </a:p>
        </p:txBody>
      </p:sp>
    </p:spTree>
    <p:extLst>
      <p:ext uri="{BB962C8B-B14F-4D97-AF65-F5344CB8AC3E}">
        <p14:creationId xmlns:p14="http://schemas.microsoft.com/office/powerpoint/2010/main" val="36625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657BA45-4F06-4CCB-BB86-8CFC2540B9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96F17D7-941F-4FA4-9978-F7117A56BCEA}"/>
              </a:ext>
            </a:extLst>
          </p:cNvPr>
          <p:cNvSpPr/>
          <p:nvPr/>
        </p:nvSpPr>
        <p:spPr>
          <a:xfrm>
            <a:off x="434196" y="3429000"/>
            <a:ext cx="573369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Criamos barreiras negativas, temos pavor de sermos vistos como fracos e com esse comportamento somente retardamos a explosão de uma bomba que às vezes pode ser fatal.</a:t>
            </a:r>
          </a:p>
        </p:txBody>
      </p:sp>
    </p:spTree>
    <p:extLst>
      <p:ext uri="{BB962C8B-B14F-4D97-AF65-F5344CB8AC3E}">
        <p14:creationId xmlns:p14="http://schemas.microsoft.com/office/powerpoint/2010/main" val="39755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5A9B6DE-C811-4B56-B561-AB189C2AAC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0695FE8-B15E-45FE-9AC7-6B071DCC3790}"/>
              </a:ext>
            </a:extLst>
          </p:cNvPr>
          <p:cNvSpPr/>
          <p:nvPr/>
        </p:nvSpPr>
        <p:spPr>
          <a:xfrm>
            <a:off x="580846" y="421816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Acreditamos que não devemos fazer tempestade em copo d’Água, então acumulamos traumas, problemas psicológicos e feridas na alma.</a:t>
            </a:r>
          </a:p>
        </p:txBody>
      </p:sp>
    </p:spTree>
    <p:extLst>
      <p:ext uri="{BB962C8B-B14F-4D97-AF65-F5344CB8AC3E}">
        <p14:creationId xmlns:p14="http://schemas.microsoft.com/office/powerpoint/2010/main" val="469159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653D05D-3F2B-4198-8624-A5D42806A5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330EE8CF-854F-46A1-804D-996FD05A9315}"/>
              </a:ext>
            </a:extLst>
          </p:cNvPr>
          <p:cNvSpPr/>
          <p:nvPr/>
        </p:nvSpPr>
        <p:spPr>
          <a:xfrm>
            <a:off x="692988" y="2062038"/>
            <a:ext cx="569055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No fundo, todos nós precisamos de ajuda e precisamos ajudar também.</a:t>
            </a:r>
          </a:p>
        </p:txBody>
      </p:sp>
    </p:spTree>
    <p:extLst>
      <p:ext uri="{BB962C8B-B14F-4D97-AF65-F5344CB8AC3E}">
        <p14:creationId xmlns:p14="http://schemas.microsoft.com/office/powerpoint/2010/main" val="25038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6E1FECC-0E92-4EED-8750-F180EEC9DE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A6EB48A-D22A-4872-81A2-84E67897CCDD}"/>
              </a:ext>
            </a:extLst>
          </p:cNvPr>
          <p:cNvSpPr/>
          <p:nvPr/>
        </p:nvSpPr>
        <p:spPr>
          <a:xfrm>
            <a:off x="261668" y="1366897"/>
            <a:ext cx="511258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Ter compaixão pelo próximo, tentar entender o que motiva suas ações, e não ser tão rápidos no julgamento.</a:t>
            </a:r>
          </a:p>
        </p:txBody>
      </p:sp>
    </p:spTree>
    <p:extLst>
      <p:ext uri="{BB962C8B-B14F-4D97-AF65-F5344CB8AC3E}">
        <p14:creationId xmlns:p14="http://schemas.microsoft.com/office/powerpoint/2010/main" val="193646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D64A3FF-7207-4F9F-B116-2F775B0869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429A445-A29B-47E5-B902-EEF0C86E887B}"/>
              </a:ext>
            </a:extLst>
          </p:cNvPr>
          <p:cNvSpPr/>
          <p:nvPr/>
        </p:nvSpPr>
        <p:spPr>
          <a:xfrm>
            <a:off x="3669102" y="4175033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que nos falta é a consciência de que se não somos perfeitos como esperar perfeição dos outros que são tão humanos e propensos ao erro como nós.</a:t>
            </a:r>
          </a:p>
        </p:txBody>
      </p:sp>
    </p:spTree>
    <p:extLst>
      <p:ext uri="{BB962C8B-B14F-4D97-AF65-F5344CB8AC3E}">
        <p14:creationId xmlns:p14="http://schemas.microsoft.com/office/powerpoint/2010/main" val="132876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2EAE07F-02B1-4CD6-8D5F-E4955B786C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20770"/>
            <a:ext cx="12192001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18706EA-1431-4D91-BF62-7CDCA802E5DA}"/>
              </a:ext>
            </a:extLst>
          </p:cNvPr>
          <p:cNvSpPr/>
          <p:nvPr/>
        </p:nvSpPr>
        <p:spPr>
          <a:xfrm>
            <a:off x="1012168" y="1328794"/>
            <a:ext cx="440522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Seja humilde e não tenha medo de deixar a voz do coração falar mais alto,</a:t>
            </a:r>
          </a:p>
        </p:txBody>
      </p:sp>
    </p:spTree>
    <p:extLst>
      <p:ext uri="{BB962C8B-B14F-4D97-AF65-F5344CB8AC3E}">
        <p14:creationId xmlns:p14="http://schemas.microsoft.com/office/powerpoint/2010/main" val="1637680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29DA77E-DA4B-43D8-8ADF-3FC3431DF6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D9DF6FFC-C59D-4AB7-9A36-909022CC9DD0}"/>
              </a:ext>
            </a:extLst>
          </p:cNvPr>
          <p:cNvSpPr/>
          <p:nvPr/>
        </p:nvSpPr>
        <p:spPr>
          <a:xfrm>
            <a:off x="149524" y="4279028"/>
            <a:ext cx="521610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afinal quando as cortinas desse grande espetáculo se fecharem vamos nos arrepender mais das coisas que deixamos de fazer,</a:t>
            </a:r>
          </a:p>
        </p:txBody>
      </p:sp>
    </p:spTree>
    <p:extLst>
      <p:ext uri="{BB962C8B-B14F-4D97-AF65-F5344CB8AC3E}">
        <p14:creationId xmlns:p14="http://schemas.microsoft.com/office/powerpoint/2010/main" val="2064865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1A578EE-FDAE-4116-B7A4-A27913B3CF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E34F0E0F-7476-4FF0-A805-A939D484ADE6}"/>
              </a:ext>
            </a:extLst>
          </p:cNvPr>
          <p:cNvSpPr/>
          <p:nvPr/>
        </p:nvSpPr>
        <p:spPr>
          <a:xfrm>
            <a:off x="848265" y="1267931"/>
            <a:ext cx="42240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isso não deixe para amanhã para amar, para perdoar e pedir perdão, não deixe para amanhã tudo aquilo que pode ser dito e feito hoje, agora</a:t>
            </a:r>
          </a:p>
        </p:txBody>
      </p:sp>
    </p:spTree>
    <p:extLst>
      <p:ext uri="{BB962C8B-B14F-4D97-AF65-F5344CB8AC3E}">
        <p14:creationId xmlns:p14="http://schemas.microsoft.com/office/powerpoint/2010/main" val="1124223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01C3473-995E-4D78-80A7-2EF1B7BA28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65034"/>
          </a:xfrm>
          <a:prstGeom prst="rect">
            <a:avLst/>
          </a:prstGeom>
        </p:spPr>
      </p:pic>
      <p:sp>
        <p:nvSpPr>
          <p:cNvPr id="2" name="CaixaDeTexto 2">
            <a:extLst>
              <a:ext uri="{FF2B5EF4-FFF2-40B4-BE49-F238E27FC236}">
                <a16:creationId xmlns:a16="http://schemas.microsoft.com/office/drawing/2014/main" id="{4C174B2B-77DC-4879-BD49-4D43F1720D63}"/>
              </a:ext>
            </a:extLst>
          </p:cNvPr>
          <p:cNvSpPr txBox="1"/>
          <p:nvPr/>
        </p:nvSpPr>
        <p:spPr>
          <a:xfrm>
            <a:off x="4381026" y="472858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Wandy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Luz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Phil Collins - All of my life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A9EF8E4F-00D4-4D04-9E04-9E90FE9AAE3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720" y="214065"/>
            <a:ext cx="2018581" cy="25722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0068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0">
        <p14:ripple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Profundidade">
  <a:themeElements>
    <a:clrScheme name="Profundidade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Profundidade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rofundidad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Profundidade</Template>
  <TotalTime>51</TotalTime>
  <Words>433</Words>
  <Application>Microsoft Office PowerPoint</Application>
  <PresentationFormat>Ecrã Panorâmico</PresentationFormat>
  <Paragraphs>30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5" baseType="lpstr">
      <vt:lpstr>Andalus</vt:lpstr>
      <vt:lpstr>AR CENA</vt:lpstr>
      <vt:lpstr>Arial</vt:lpstr>
      <vt:lpstr>Corbel</vt:lpstr>
      <vt:lpstr>Profundidade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7</cp:revision>
  <dcterms:created xsi:type="dcterms:W3CDTF">2020-07-23T22:31:52Z</dcterms:created>
  <dcterms:modified xsi:type="dcterms:W3CDTF">2020-07-26T18:44:52Z</dcterms:modified>
</cp:coreProperties>
</file>