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6" r:id="rId4"/>
    <p:sldId id="275" r:id="rId5"/>
    <p:sldId id="258" r:id="rId6"/>
    <p:sldId id="277" r:id="rId7"/>
    <p:sldId id="276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PCeZA/3Otp+EFejexudFA==" hashData="EfUAEJJo0t/j4Uw11jvAODT0AlQpbhc+bucBkZChSQ4TXkjwqFGp6yShaY0MsknZAN8exH4lBnJm0m+k1TgR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156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066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2784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104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786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153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211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850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45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349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033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27DB7-2110-4F71-9C04-3FBA169C5DDF}" type="datetimeFigureOut">
              <a:rPr lang="pt-PT" smtClean="0"/>
              <a:t>01-01-2018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51B0D-A742-4A75-A5FE-FF06243FEF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283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10" Type="http://schemas.openxmlformats.org/officeDocument/2006/relationships/image" Target="../media/image25.gif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404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>
        <p:sndAc>
          <p:stSnd loop="1">
            <p:snd r:embed="rId2" name="PETER HEAVEN &amp; blue light orchestra - odhairnait .wav"/>
          </p:stSnd>
        </p:sndAc>
      </p:transition>
    </mc:Choice>
    <mc:Fallback>
      <p:transition advTm="3000">
        <p:sndAc>
          <p:stSnd loop="1">
            <p:snd r:embed="rId2" name="PETER HEAVEN &amp; blue light orchestra - odhairnait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28093" y="5601212"/>
            <a:ext cx="69813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Agradeço </a:t>
            </a:r>
            <a:r>
              <a:rPr lang="pt-PT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pelo </a:t>
            </a:r>
            <a:r>
              <a:rPr lang="pt-PT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ano que tive. </a:t>
            </a:r>
            <a:endParaRPr lang="pt-PT" sz="3600" b="1" dirty="0">
              <a:ln w="95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295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d" isContent="1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3267" y="3627104"/>
            <a:ext cx="63584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Sim, agradeço pelo ano que tive. Os machucados, as alegrias, os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momentos de desespero e os dias de calmaria. </a:t>
            </a:r>
          </a:p>
        </p:txBody>
      </p:sp>
    </p:spTree>
    <p:extLst>
      <p:ext uri="{BB962C8B-B14F-4D97-AF65-F5344CB8AC3E}">
        <p14:creationId xmlns:p14="http://schemas.microsoft.com/office/powerpoint/2010/main" val="185844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85333" y="4499171"/>
            <a:ext cx="8813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eu não tivesse passado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por tudo isso, acredito que talvez não fosse quem você vê agora. </a:t>
            </a:r>
          </a:p>
        </p:txBody>
      </p:sp>
    </p:spTree>
    <p:extLst>
      <p:ext uri="{BB962C8B-B14F-4D97-AF65-F5344CB8AC3E}">
        <p14:creationId xmlns:p14="http://schemas.microsoft.com/office/powerpoint/2010/main" val="112980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68917" y="187235"/>
            <a:ext cx="96816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Ter gratidão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pelas coisas boas é simples. Complicado é agradecer por todas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as cicatrizes que marcaram a minha paz este ano.</a:t>
            </a:r>
          </a:p>
        </p:txBody>
      </p:sp>
    </p:spTree>
    <p:extLst>
      <p:ext uri="{BB962C8B-B14F-4D97-AF65-F5344CB8AC3E}">
        <p14:creationId xmlns:p14="http://schemas.microsoft.com/office/powerpoint/2010/main" val="398086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51466" y="677333"/>
            <a:ext cx="94149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Foram muitas despedidas e muitos recomeços. Acho que faz parte de</a:t>
            </a:r>
          </a:p>
          <a:p>
            <a:pPr algn="ctr"/>
            <a:r>
              <a:rPr lang="pt-PT" sz="28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qualquer coração viver esse ciclo de transformações. </a:t>
            </a:r>
          </a:p>
        </p:txBody>
      </p:sp>
    </p:spTree>
    <p:extLst>
      <p:ext uri="{BB962C8B-B14F-4D97-AF65-F5344CB8AC3E}">
        <p14:creationId xmlns:p14="http://schemas.microsoft.com/office/powerpoint/2010/main" val="231943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1624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79600" y="5350933"/>
            <a:ext cx="70019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É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desse jeito que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 gente aprende a cuidar e a valorizar instantes.</a:t>
            </a:r>
          </a:p>
        </p:txBody>
      </p:sp>
    </p:spTree>
    <p:extLst>
      <p:ext uri="{BB962C8B-B14F-4D97-AF65-F5344CB8AC3E}">
        <p14:creationId xmlns:p14="http://schemas.microsoft.com/office/powerpoint/2010/main" val="115159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47334" y="4894702"/>
            <a:ext cx="77808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Carregar o peso do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mundo não resolve nada. É desleal e absurdo transbordar onde não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existe uma real importância para nós.</a:t>
            </a:r>
          </a:p>
        </p:txBody>
      </p:sp>
    </p:spTree>
    <p:extLst>
      <p:ext uri="{BB962C8B-B14F-4D97-AF65-F5344CB8AC3E}">
        <p14:creationId xmlns:p14="http://schemas.microsoft.com/office/powerpoint/2010/main" val="203424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01799" y="0"/>
            <a:ext cx="79671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Foi sentindo assim que resolvi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 guardar um pouco mais. Foi com esse aprendizado que encontrei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sossego dentro da minha vida. </a:t>
            </a:r>
          </a:p>
        </p:txBody>
      </p:sp>
    </p:spTree>
    <p:extLst>
      <p:ext uri="{BB962C8B-B14F-4D97-AF65-F5344CB8AC3E}">
        <p14:creationId xmlns:p14="http://schemas.microsoft.com/office/powerpoint/2010/main" val="147348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6466" y="4595969"/>
            <a:ext cx="55795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Não posso dar conta daquilo que não me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estimula e troca com os meus sorrisos.</a:t>
            </a:r>
          </a:p>
        </p:txBody>
      </p:sp>
    </p:spTree>
    <p:extLst>
      <p:ext uri="{BB962C8B-B14F-4D97-AF65-F5344CB8AC3E}">
        <p14:creationId xmlns:p14="http://schemas.microsoft.com/office/powerpoint/2010/main" val="396761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02934" y="119502"/>
            <a:ext cx="73490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Demorei, mas percebi ainda em tempo do ano terminar que, sem uma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felicidade cultivada a cada gesto, reciprocidade alguma é possível. </a:t>
            </a:r>
          </a:p>
        </p:txBody>
      </p:sp>
    </p:spTree>
    <p:extLst>
      <p:ext uri="{BB962C8B-B14F-4D97-AF65-F5344CB8AC3E}">
        <p14:creationId xmlns:p14="http://schemas.microsoft.com/office/powerpoint/2010/main" val="52560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21001" y="392950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não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falo só do recíproco nos relacionamentos, mas também na forma como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 vida irá ou não te aconselhar. </a:t>
            </a:r>
          </a:p>
        </p:txBody>
      </p:sp>
    </p:spTree>
    <p:extLst>
      <p:ext uri="{BB962C8B-B14F-4D97-AF65-F5344CB8AC3E}">
        <p14:creationId xmlns:p14="http://schemas.microsoft.com/office/powerpoint/2010/main" val="409129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520468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Precisei reparar nos sinais para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atingir essa espécie de tranquilidade e maturidade dos meus inteiros.</a:t>
            </a:r>
          </a:p>
        </p:txBody>
      </p:sp>
    </p:spTree>
    <p:extLst>
      <p:ext uri="{BB962C8B-B14F-4D97-AF65-F5344CB8AC3E}">
        <p14:creationId xmlns:p14="http://schemas.microsoft.com/office/powerpoint/2010/main" val="66367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80267" y="10560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Não nego os erros que cometi. Pedi desculpas, encarei lágrimas,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atravessei perdas. </a:t>
            </a:r>
          </a:p>
        </p:txBody>
      </p:sp>
    </p:spTree>
    <p:extLst>
      <p:ext uri="{BB962C8B-B14F-4D97-AF65-F5344CB8AC3E}">
        <p14:creationId xmlns:p14="http://schemas.microsoft.com/office/powerpoint/2010/main" val="192794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46400" y="396502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Foi um ano de grande desgaste emocional, assumo.</a:t>
            </a:r>
          </a:p>
          <a:p>
            <a:pPr algn="ctr"/>
            <a:r>
              <a:rPr lang="pt-PT" sz="2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Mas é aí que está a lição, a vida continua. </a:t>
            </a:r>
          </a:p>
        </p:txBody>
      </p:sp>
    </p:spTree>
    <p:extLst>
      <p:ext uri="{BB962C8B-B14F-4D97-AF65-F5344CB8AC3E}">
        <p14:creationId xmlns:p14="http://schemas.microsoft.com/office/powerpoint/2010/main" val="3684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70666" y="4611231"/>
            <a:ext cx="745066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Eu não queria o luxo de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não me importar, ainda que quisesse que as dores não deixassem marcas.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Mas todas deixam. Hoje, sou mais forte.</a:t>
            </a:r>
          </a:p>
        </p:txBody>
      </p:sp>
    </p:spTree>
    <p:extLst>
      <p:ext uri="{BB962C8B-B14F-4D97-AF65-F5344CB8AC3E}">
        <p14:creationId xmlns:p14="http://schemas.microsoft.com/office/powerpoint/2010/main" val="266418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35200" y="241069"/>
            <a:ext cx="69765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Para o ano que vem, que venham novos inícios. Que venham novas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oportunidades de sentimentos e pessoas para o meu convívio. </a:t>
            </a:r>
          </a:p>
        </p:txBody>
      </p:sp>
    </p:spTree>
    <p:extLst>
      <p:ext uri="{BB962C8B-B14F-4D97-AF65-F5344CB8AC3E}">
        <p14:creationId xmlns:p14="http://schemas.microsoft.com/office/powerpoint/2010/main" val="93534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06133" y="359602"/>
            <a:ext cx="6578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 expectativas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frustradas, não sofro mais. Tive o ano inteiro para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entender quem aproxima e quem afasta. </a:t>
            </a:r>
          </a:p>
        </p:txBody>
      </p:sp>
    </p:spTree>
    <p:extLst>
      <p:ext uri="{BB962C8B-B14F-4D97-AF65-F5344CB8AC3E}">
        <p14:creationId xmlns:p14="http://schemas.microsoft.com/office/powerpoint/2010/main" val="21689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60133" y="5137835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Só desperto afetos para quem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cumpre a mais importante das entregas, a cumplicidade.</a:t>
            </a:r>
          </a:p>
        </p:txBody>
      </p:sp>
    </p:spTree>
    <p:extLst>
      <p:ext uri="{BB962C8B-B14F-4D97-AF65-F5344CB8AC3E}">
        <p14:creationId xmlns:p14="http://schemas.microsoft.com/office/powerpoint/2010/main" val="164567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66333" y="260402"/>
            <a:ext cx="8001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Sim, agradeço pelas dores que tive este ano. Elas me ensinaram –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algumas vezes em duras quedas, que se eu não tivesse passado por </a:t>
            </a:r>
            <a:r>
              <a:rPr lang="pt-PT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tudo isso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22004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38865" y="0"/>
            <a:ext cx="81110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 meu coração não encontraria a serenidade necessária para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enxergar o meu melhor. Um muito obrigado ao ano do autoconhecimento.</a:t>
            </a:r>
          </a:p>
        </p:txBody>
      </p:sp>
    </p:spTree>
    <p:extLst>
      <p:ext uri="{BB962C8B-B14F-4D97-AF65-F5344CB8AC3E}">
        <p14:creationId xmlns:p14="http://schemas.microsoft.com/office/powerpoint/2010/main" val="54848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95059" y="1149170"/>
            <a:ext cx="793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Guilherme Moreira </a:t>
            </a:r>
            <a:r>
              <a:rPr lang="pt-PT" sz="2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Jr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odhairnait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4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490191" y="753533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3" y="364067"/>
            <a:ext cx="2429934" cy="394546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99" y="692150"/>
            <a:ext cx="281517" cy="2815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99" y="3720041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4" y="692150"/>
            <a:ext cx="281517" cy="2815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3" y="3725638"/>
            <a:ext cx="281517" cy="28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0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dir="d" isContent="1" isInverted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441</Words>
  <Application>Microsoft Office PowerPoint</Application>
  <PresentationFormat>Ecrã Panorâmico</PresentationFormat>
  <Paragraphs>55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2017-11-28T15:29:56Z</dcterms:created>
  <dcterms:modified xsi:type="dcterms:W3CDTF">2018-01-01T14:24:31Z</dcterms:modified>
</cp:coreProperties>
</file>