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8" r:id="rId2"/>
    <p:sldId id="263" r:id="rId3"/>
    <p:sldId id="258" r:id="rId4"/>
    <p:sldId id="262" r:id="rId5"/>
    <p:sldId id="261" r:id="rId6"/>
    <p:sldId id="259" r:id="rId7"/>
    <p:sldId id="265" r:id="rId8"/>
    <p:sldId id="264" r:id="rId9"/>
    <p:sldId id="26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G9eWE+bXd8FDfzCe9MX5A==" hashData="DxprQNND1MQglSf1vdhQBXWi/gawrQBSuj9qLZnkMagHRqeid3nW1GQ2zWFDwdgRZ+g2dDeV/EibIO5z8HVNX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3165431-F3F9-4F31-BB56-E323C9215B88}" type="datetimeFigureOut">
              <a:rPr lang="pt-PT" smtClean="0"/>
              <a:t>15-01-2019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7456B038-8C49-4D4F-A76B-E0A4CFB6AE1C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1204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14:window dir="vert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5431-F3F9-4F31-BB56-E323C9215B88}" type="datetimeFigureOut">
              <a:rPr lang="pt-PT" smtClean="0"/>
              <a:t>15-01-2019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B038-8C49-4D4F-A76B-E0A4CFB6AE1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92309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14:window dir="vert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5431-F3F9-4F31-BB56-E323C9215B88}" type="datetimeFigureOut">
              <a:rPr lang="pt-PT" smtClean="0"/>
              <a:t>15-01-2019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B038-8C49-4D4F-A76B-E0A4CFB6AE1C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7720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14:window dir="vert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5431-F3F9-4F31-BB56-E323C9215B88}" type="datetimeFigureOut">
              <a:rPr lang="pt-PT" smtClean="0"/>
              <a:t>15-01-2019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B038-8C49-4D4F-A76B-E0A4CFB6AE1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0612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14:window dir="vert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5431-F3F9-4F31-BB56-E323C9215B88}" type="datetimeFigureOut">
              <a:rPr lang="pt-PT" smtClean="0"/>
              <a:t>15-01-2019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B038-8C49-4D4F-A76B-E0A4CFB6AE1C}" type="slidenum">
              <a:rPr lang="pt-PT" smtClean="0"/>
              <a:t>‹nº›</a:t>
            </a:fld>
            <a:endParaRPr lang="pt-PT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0012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14:window dir="vert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5431-F3F9-4F31-BB56-E323C9215B88}" type="datetimeFigureOut">
              <a:rPr lang="pt-PT" smtClean="0"/>
              <a:t>15-01-2019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B038-8C49-4D4F-A76B-E0A4CFB6AE1C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9313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14:window dir="vert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5431-F3F9-4F31-BB56-E323C9215B88}" type="datetimeFigureOut">
              <a:rPr lang="pt-PT" smtClean="0"/>
              <a:t>15-01-2019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B038-8C49-4D4F-A76B-E0A4CFB6AE1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96469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14:window dir="vert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5431-F3F9-4F31-BB56-E323C9215B88}" type="datetimeFigureOut">
              <a:rPr lang="pt-PT" smtClean="0"/>
              <a:t>15-01-2019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B038-8C49-4D4F-A76B-E0A4CFB6AE1C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7273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14:window dir="vert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5431-F3F9-4F31-BB56-E323C9215B88}" type="datetimeFigureOut">
              <a:rPr lang="pt-PT" smtClean="0"/>
              <a:t>15-01-2019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B038-8C49-4D4F-A76B-E0A4CFB6AE1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84192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14:window dir="vert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5431-F3F9-4F31-BB56-E323C9215B88}" type="datetimeFigureOut">
              <a:rPr lang="pt-PT" smtClean="0"/>
              <a:t>15-01-2019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B038-8C49-4D4F-A76B-E0A4CFB6AE1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78200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14:window dir="vert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5431-F3F9-4F31-BB56-E323C9215B88}" type="datetimeFigureOut">
              <a:rPr lang="pt-PT" smtClean="0"/>
              <a:t>15-01-2019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B038-8C49-4D4F-A76B-E0A4CFB6AE1C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8892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14:window dir="vert"/>
      </p:transition>
    </mc:Choice>
    <mc:Fallback>
      <p:transition spd="slow" advTm="12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5431-F3F9-4F31-BB56-E323C9215B88}" type="datetimeFigureOut">
              <a:rPr lang="pt-PT" smtClean="0"/>
              <a:t>15-01-2019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B038-8C49-4D4F-A76B-E0A4CFB6AE1C}" type="slidenum">
              <a:rPr lang="pt-PT" smtClean="0"/>
              <a:t>‹nº›</a:t>
            </a:fld>
            <a:endParaRPr lang="pt-PT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8449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14:window dir="vert"/>
      </p:transition>
    </mc:Choice>
    <mc:Fallback>
      <p:transition spd="slow" advTm="12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5431-F3F9-4F31-BB56-E323C9215B88}" type="datetimeFigureOut">
              <a:rPr lang="pt-PT" smtClean="0"/>
              <a:t>15-01-2019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B038-8C49-4D4F-A76B-E0A4CFB6AE1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72948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14:window dir="vert"/>
      </p:transition>
    </mc:Choice>
    <mc:Fallback>
      <p:transition spd="slow" advTm="12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5431-F3F9-4F31-BB56-E323C9215B88}" type="datetimeFigureOut">
              <a:rPr lang="pt-PT" smtClean="0"/>
              <a:t>15-01-2019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B038-8C49-4D4F-A76B-E0A4CFB6AE1C}" type="slidenum">
              <a:rPr lang="pt-PT" smtClean="0"/>
              <a:t>‹nº›</a:t>
            </a:fld>
            <a:endParaRPr lang="pt-PT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0057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14:window dir="vert"/>
      </p:transition>
    </mc:Choice>
    <mc:Fallback>
      <p:transition spd="slow" advTm="12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5431-F3F9-4F31-BB56-E323C9215B88}" type="datetimeFigureOut">
              <a:rPr lang="pt-PT" smtClean="0"/>
              <a:t>15-01-2019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B038-8C49-4D4F-A76B-E0A4CFB6AE1C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8259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14:window dir="vert"/>
      </p:transition>
    </mc:Choice>
    <mc:Fallback>
      <p:transition spd="slow" advTm="12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5431-F3F9-4F31-BB56-E323C9215B88}" type="datetimeFigureOut">
              <a:rPr lang="pt-PT" smtClean="0"/>
              <a:t>15-01-2019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B038-8C49-4D4F-A76B-E0A4CFB6AE1C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6086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14:window dir="vert"/>
      </p:transition>
    </mc:Choice>
    <mc:Fallback>
      <p:transition spd="slow" advTm="12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5431-F3F9-4F31-BB56-E323C9215B88}" type="datetimeFigureOut">
              <a:rPr lang="pt-PT" smtClean="0"/>
              <a:t>15-01-2019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B038-8C49-4D4F-A76B-E0A4CFB6AE1C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7162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14:window dir="vert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>
                <a:lumMod val="41000"/>
                <a:lumOff val="59000"/>
                <a:alpha val="76000"/>
              </a:srgbClr>
            </a:gs>
            <a:gs pos="48000">
              <a:schemeClr val="accent4">
                <a:lumMod val="97000"/>
                <a:lumOff val="3000"/>
              </a:schemeClr>
            </a:gs>
            <a:gs pos="79000">
              <a:schemeClr val="accent4">
                <a:lumMod val="60000"/>
                <a:lumOff val="40000"/>
                <a:alpha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3165431-F3F9-4F31-BB56-E323C9215B88}" type="datetimeFigureOut">
              <a:rPr lang="pt-PT" smtClean="0"/>
              <a:t>15-01-2019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456B038-8C49-4D4F-A76B-E0A4CFB6AE1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270852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mc:AlternateContent xmlns:mc="http://schemas.openxmlformats.org/markup-compatibility/2006">
    <mc:Choice xmlns:p14="http://schemas.microsoft.com/office/powerpoint/2010/main" Requires="p14">
      <p:transition spd="slow" p14:dur="8000" advTm="12000">
        <p14:window dir="vert"/>
      </p:transition>
    </mc:Choice>
    <mc:Fallback>
      <p:transition spd="slow" advTm="12000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ergrasan.com/" TargetMode="External"/><Relationship Id="rId3" Type="http://schemas.openxmlformats.org/officeDocument/2006/relationships/image" Target="../media/image6.gif"/><Relationship Id="rId7" Type="http://schemas.openxmlformats.org/officeDocument/2006/relationships/hyperlink" Target="http://www.youtube.com/c/olgalopes" TargetMode="External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facebook.com/olga.lopes.16" TargetMode="External"/><Relationship Id="rId5" Type="http://schemas.openxmlformats.org/officeDocument/2006/relationships/hyperlink" Target="mailto:lopesolg@gmail.com" TargetMode="External"/><Relationship Id="rId10" Type="http://schemas.openxmlformats.org/officeDocument/2006/relationships/image" Target="../media/image16.jpg"/><Relationship Id="rId4" Type="http://schemas.openxmlformats.org/officeDocument/2006/relationships/image" Target="../media/image7.png"/><Relationship Id="rId9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7C575227-6FE8-4C04-9FFE-009B737C09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13084">
            <a:off x="10503362" y="164777"/>
            <a:ext cx="1924753" cy="785628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7034BED5-A315-4FA6-A4F0-08AC274786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0887">
            <a:off x="-308826" y="321455"/>
            <a:ext cx="2049081" cy="785628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11286933-A157-4BF3-A6E6-D297068B04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29390">
            <a:off x="10415812" y="5771727"/>
            <a:ext cx="1906975" cy="785628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D86082D2-A19A-46E3-89E7-E9453B2CF5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41749">
            <a:off x="-165458" y="5755826"/>
            <a:ext cx="1850558" cy="785628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C740ACFA-46C5-4F54-8BD3-22F83F635B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450731" y="-1"/>
            <a:ext cx="9309434" cy="104487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32EC94E1-4DB2-4F9F-A980-972192BF3D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327211" y="6753512"/>
            <a:ext cx="9432954" cy="105873"/>
          </a:xfrm>
          <a:prstGeom prst="rect">
            <a:avLst/>
          </a:prstGeom>
        </p:spPr>
      </p:pic>
      <p:pic>
        <p:nvPicPr>
          <p:cNvPr id="29" name="Imagem 28">
            <a:extLst>
              <a:ext uri="{FF2B5EF4-FFF2-40B4-BE49-F238E27FC236}">
                <a16:creationId xmlns:a16="http://schemas.microsoft.com/office/drawing/2014/main" id="{757859EB-6552-42A1-9FAA-FD210B215A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071572" y="3438818"/>
            <a:ext cx="4241074" cy="97929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D231BB94-F455-4D2E-AB04-23FB3CD38F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75971" y="3358926"/>
            <a:ext cx="4541055" cy="104856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7C4CF896-857B-470B-A99D-E7B2408492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357" y="453863"/>
            <a:ext cx="11212062" cy="596158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75886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window dir="vert"/>
        <p:sndAc>
          <p:stSnd loop="1">
            <p:snd r:embed="rId2" name="Dulce Pontes-Lusitana Paixão.wav"/>
          </p:stSnd>
        </p:sndAc>
      </p:transition>
    </mc:Choice>
    <mc:Fallback>
      <p:transition spd="slow" advTm="3000">
        <p:fade/>
        <p:sndAc>
          <p:stSnd loop="1">
            <p:snd r:embed="rId2" name="Dulce Pontes-Lusitana Paixã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7C575227-6FE8-4C04-9FFE-009B737C09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13084">
            <a:off x="10503362" y="164777"/>
            <a:ext cx="1924753" cy="785628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7034BED5-A315-4FA6-A4F0-08AC274786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0887">
            <a:off x="-308826" y="321455"/>
            <a:ext cx="2049081" cy="785628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11286933-A157-4BF3-A6E6-D297068B04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29390">
            <a:off x="10415812" y="5771727"/>
            <a:ext cx="1906975" cy="785628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D86082D2-A19A-46E3-89E7-E9453B2CF5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41749">
            <a:off x="-165458" y="5755826"/>
            <a:ext cx="1850558" cy="785628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C740ACFA-46C5-4F54-8BD3-22F83F635B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450731" y="-1"/>
            <a:ext cx="9309434" cy="104487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32EC94E1-4DB2-4F9F-A980-972192BF3D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327211" y="6753512"/>
            <a:ext cx="9432954" cy="105873"/>
          </a:xfrm>
          <a:prstGeom prst="rect">
            <a:avLst/>
          </a:prstGeom>
        </p:spPr>
      </p:pic>
      <p:pic>
        <p:nvPicPr>
          <p:cNvPr id="29" name="Imagem 28">
            <a:extLst>
              <a:ext uri="{FF2B5EF4-FFF2-40B4-BE49-F238E27FC236}">
                <a16:creationId xmlns:a16="http://schemas.microsoft.com/office/drawing/2014/main" id="{757859EB-6552-42A1-9FAA-FD210B215A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071572" y="3438818"/>
            <a:ext cx="4241074" cy="97929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D231BB94-F455-4D2E-AB04-23FB3CD38F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75971" y="3358926"/>
            <a:ext cx="4541055" cy="104856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54A052BB-A40B-41CB-B429-B36EA5846C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756" y="453863"/>
            <a:ext cx="11224944" cy="59135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05720BB-8E97-46B5-9982-14F2507A4B34}"/>
              </a:ext>
            </a:extLst>
          </p:cNvPr>
          <p:cNvSpPr/>
          <p:nvPr/>
        </p:nvSpPr>
        <p:spPr>
          <a:xfrm>
            <a:off x="1050849" y="2391776"/>
            <a:ext cx="162416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6000" b="1" dirty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Fado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414B86D0-D7DD-44D3-B7BD-A843540334CB}"/>
              </a:ext>
            </a:extLst>
          </p:cNvPr>
          <p:cNvSpPr/>
          <p:nvPr/>
        </p:nvSpPr>
        <p:spPr>
          <a:xfrm>
            <a:off x="851897" y="5518716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De Eda Carneiro da Rocha</a:t>
            </a:r>
          </a:p>
          <a:p>
            <a:pPr algn="ctr"/>
            <a:r>
              <a:rPr lang="pt-PT" sz="3200" b="1" dirty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" Poeta Amor"</a:t>
            </a:r>
          </a:p>
        </p:txBody>
      </p:sp>
    </p:spTree>
    <p:extLst>
      <p:ext uri="{BB962C8B-B14F-4D97-AF65-F5344CB8AC3E}">
        <p14:creationId xmlns:p14="http://schemas.microsoft.com/office/powerpoint/2010/main" val="591154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14:window dir="vert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3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7C575227-6FE8-4C04-9FFE-009B737C09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13084">
            <a:off x="10503362" y="164777"/>
            <a:ext cx="1924753" cy="785628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7034BED5-A315-4FA6-A4F0-08AC274786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0887">
            <a:off x="-308826" y="321455"/>
            <a:ext cx="2049081" cy="785628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11286933-A157-4BF3-A6E6-D297068B04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29390">
            <a:off x="10415812" y="5771727"/>
            <a:ext cx="1906975" cy="785628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D86082D2-A19A-46E3-89E7-E9453B2CF5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41749">
            <a:off x="-165458" y="5755826"/>
            <a:ext cx="1850558" cy="785628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C740ACFA-46C5-4F54-8BD3-22F83F635B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450731" y="-1"/>
            <a:ext cx="9309434" cy="104487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32EC94E1-4DB2-4F9F-A980-972192BF3D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327211" y="6753512"/>
            <a:ext cx="9432954" cy="105873"/>
          </a:xfrm>
          <a:prstGeom prst="rect">
            <a:avLst/>
          </a:prstGeom>
        </p:spPr>
      </p:pic>
      <p:pic>
        <p:nvPicPr>
          <p:cNvPr id="29" name="Imagem 28">
            <a:extLst>
              <a:ext uri="{FF2B5EF4-FFF2-40B4-BE49-F238E27FC236}">
                <a16:creationId xmlns:a16="http://schemas.microsoft.com/office/drawing/2014/main" id="{757859EB-6552-42A1-9FAA-FD210B215A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071572" y="3438818"/>
            <a:ext cx="4241074" cy="97929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D231BB94-F455-4D2E-AB04-23FB3CD38F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75971" y="3358926"/>
            <a:ext cx="4541055" cy="104856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9637C34A-BB9B-489A-8D8A-50852DE1D6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357" y="453864"/>
            <a:ext cx="11230393" cy="59548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B0BACD6-1D29-471E-B8F3-B1BA6FE6219D}"/>
              </a:ext>
            </a:extLst>
          </p:cNvPr>
          <p:cNvSpPr/>
          <p:nvPr/>
        </p:nvSpPr>
        <p:spPr>
          <a:xfrm>
            <a:off x="1128050" y="1201057"/>
            <a:ext cx="378900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Fado que me encanta e me leva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À correntezas abaixo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Onde mora meu amor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Me esperando como uma flor!</a:t>
            </a:r>
          </a:p>
        </p:txBody>
      </p:sp>
    </p:spTree>
    <p:extLst>
      <p:ext uri="{BB962C8B-B14F-4D97-AF65-F5344CB8AC3E}">
        <p14:creationId xmlns:p14="http://schemas.microsoft.com/office/powerpoint/2010/main" val="455180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14:window dir="ver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7C575227-6FE8-4C04-9FFE-009B737C09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13084">
            <a:off x="10503362" y="164777"/>
            <a:ext cx="1924753" cy="785628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7034BED5-A315-4FA6-A4F0-08AC274786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0887">
            <a:off x="-308826" y="321455"/>
            <a:ext cx="2049081" cy="785628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11286933-A157-4BF3-A6E6-D297068B04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29390">
            <a:off x="10415812" y="5771727"/>
            <a:ext cx="1906975" cy="785628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D86082D2-A19A-46E3-89E7-E9453B2CF5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41749">
            <a:off x="-165458" y="5755826"/>
            <a:ext cx="1850558" cy="785628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C740ACFA-46C5-4F54-8BD3-22F83F635B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450731" y="-1"/>
            <a:ext cx="9309434" cy="104487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32EC94E1-4DB2-4F9F-A980-972192BF3D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327211" y="6753512"/>
            <a:ext cx="9432954" cy="105873"/>
          </a:xfrm>
          <a:prstGeom prst="rect">
            <a:avLst/>
          </a:prstGeom>
        </p:spPr>
      </p:pic>
      <p:pic>
        <p:nvPicPr>
          <p:cNvPr id="29" name="Imagem 28">
            <a:extLst>
              <a:ext uri="{FF2B5EF4-FFF2-40B4-BE49-F238E27FC236}">
                <a16:creationId xmlns:a16="http://schemas.microsoft.com/office/drawing/2014/main" id="{757859EB-6552-42A1-9FAA-FD210B215A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071572" y="3438818"/>
            <a:ext cx="4241074" cy="97929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D231BB94-F455-4D2E-AB04-23FB3CD38F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75971" y="3358926"/>
            <a:ext cx="4541055" cy="104856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36753E3C-A438-42C2-90D4-8BF5CF742A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357" y="453863"/>
            <a:ext cx="11201818" cy="590722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4023C5E6-9C51-45B3-8470-FB3EA6511FAD}"/>
              </a:ext>
            </a:extLst>
          </p:cNvPr>
          <p:cNvSpPr/>
          <p:nvPr/>
        </p:nvSpPr>
        <p:spPr>
          <a:xfrm>
            <a:off x="1450731" y="841711"/>
            <a:ext cx="3886423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Lavo-te as mãos piedosas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Que encantam meu coração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Beijo-te os pés ensandecidos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De grandes mágoas e roldões...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1277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14:window dir="ver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7C575227-6FE8-4C04-9FFE-009B737C09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13084">
            <a:off x="10503362" y="164777"/>
            <a:ext cx="1924753" cy="785628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7034BED5-A315-4FA6-A4F0-08AC274786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0887">
            <a:off x="-308826" y="321455"/>
            <a:ext cx="2049081" cy="785628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11286933-A157-4BF3-A6E6-D297068B04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29390">
            <a:off x="10415812" y="5771727"/>
            <a:ext cx="1906975" cy="785628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D86082D2-A19A-46E3-89E7-E9453B2CF5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41749">
            <a:off x="-165458" y="5755826"/>
            <a:ext cx="1850558" cy="785628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C740ACFA-46C5-4F54-8BD3-22F83F635B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450731" y="-1"/>
            <a:ext cx="9309434" cy="104487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32EC94E1-4DB2-4F9F-A980-972192BF3D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327211" y="6753512"/>
            <a:ext cx="9432954" cy="105873"/>
          </a:xfrm>
          <a:prstGeom prst="rect">
            <a:avLst/>
          </a:prstGeom>
        </p:spPr>
      </p:pic>
      <p:pic>
        <p:nvPicPr>
          <p:cNvPr id="29" name="Imagem 28">
            <a:extLst>
              <a:ext uri="{FF2B5EF4-FFF2-40B4-BE49-F238E27FC236}">
                <a16:creationId xmlns:a16="http://schemas.microsoft.com/office/drawing/2014/main" id="{757859EB-6552-42A1-9FAA-FD210B215A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071572" y="3438818"/>
            <a:ext cx="4241074" cy="97929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D231BB94-F455-4D2E-AB04-23FB3CD38F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75971" y="3358926"/>
            <a:ext cx="4541055" cy="104856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F42D198-794D-4D05-965A-0AFC4F6C1E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358" y="453863"/>
            <a:ext cx="11211342" cy="590625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4" name="Retângulo 13">
            <a:extLst>
              <a:ext uri="{FF2B5EF4-FFF2-40B4-BE49-F238E27FC236}">
                <a16:creationId xmlns:a16="http://schemas.microsoft.com/office/drawing/2014/main" id="{CE4472C4-8862-479B-8D43-D1F28DDDD7A7}"/>
              </a:ext>
            </a:extLst>
          </p:cNvPr>
          <p:cNvSpPr/>
          <p:nvPr/>
        </p:nvSpPr>
        <p:spPr>
          <a:xfrm>
            <a:off x="1158815" y="801426"/>
            <a:ext cx="414643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Dou-te meu beijo costumeiro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Em forma de linda oração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Olho-te nos olhos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 te falo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És minha Senhora, Dona do meu Fado</a:t>
            </a:r>
          </a:p>
        </p:txBody>
      </p:sp>
    </p:spTree>
    <p:extLst>
      <p:ext uri="{BB962C8B-B14F-4D97-AF65-F5344CB8AC3E}">
        <p14:creationId xmlns:p14="http://schemas.microsoft.com/office/powerpoint/2010/main" val="3108536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14:window dir="ver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7C575227-6FE8-4C04-9FFE-009B737C09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13084">
            <a:off x="10503362" y="164777"/>
            <a:ext cx="1924753" cy="785628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7034BED5-A315-4FA6-A4F0-08AC274786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0887">
            <a:off x="-308826" y="321455"/>
            <a:ext cx="2049081" cy="785628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11286933-A157-4BF3-A6E6-D297068B04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29390">
            <a:off x="10415812" y="5771727"/>
            <a:ext cx="1906975" cy="785628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D86082D2-A19A-46E3-89E7-E9453B2CF5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41749">
            <a:off x="-165458" y="5755826"/>
            <a:ext cx="1850558" cy="785628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C740ACFA-46C5-4F54-8BD3-22F83F635B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450731" y="-1"/>
            <a:ext cx="9309434" cy="104487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32EC94E1-4DB2-4F9F-A980-972192BF3D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327211" y="6753512"/>
            <a:ext cx="9432954" cy="105873"/>
          </a:xfrm>
          <a:prstGeom prst="rect">
            <a:avLst/>
          </a:prstGeom>
        </p:spPr>
      </p:pic>
      <p:pic>
        <p:nvPicPr>
          <p:cNvPr id="29" name="Imagem 28">
            <a:extLst>
              <a:ext uri="{FF2B5EF4-FFF2-40B4-BE49-F238E27FC236}">
                <a16:creationId xmlns:a16="http://schemas.microsoft.com/office/drawing/2014/main" id="{757859EB-6552-42A1-9FAA-FD210B215A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071572" y="3438818"/>
            <a:ext cx="4241074" cy="97929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D231BB94-F455-4D2E-AB04-23FB3CD38F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75971" y="3358926"/>
            <a:ext cx="4541055" cy="104856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BC16E43C-3F03-4904-B078-F590201BD8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357" y="453863"/>
            <a:ext cx="11239917" cy="595961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2A5C956-8823-45D1-86E7-5574F34BBB6F}"/>
              </a:ext>
            </a:extLst>
          </p:cNvPr>
          <p:cNvSpPr/>
          <p:nvPr/>
        </p:nvSpPr>
        <p:spPr>
          <a:xfrm>
            <a:off x="1227826" y="2420019"/>
            <a:ext cx="469852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Junto as Andorinhas, Pardais e Cotovias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Escuto teu doce chilrear</a:t>
            </a:r>
          </a:p>
        </p:txBody>
      </p:sp>
    </p:spTree>
    <p:extLst>
      <p:ext uri="{BB962C8B-B14F-4D97-AF65-F5344CB8AC3E}">
        <p14:creationId xmlns:p14="http://schemas.microsoft.com/office/powerpoint/2010/main" val="4116814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14:window dir="vert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7C575227-6FE8-4C04-9FFE-009B737C09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13084">
            <a:off x="10503362" y="164777"/>
            <a:ext cx="1924753" cy="785628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7034BED5-A315-4FA6-A4F0-08AC274786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0887">
            <a:off x="-308826" y="321455"/>
            <a:ext cx="2049081" cy="785628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11286933-A157-4BF3-A6E6-D297068B04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29390">
            <a:off x="10415812" y="5771727"/>
            <a:ext cx="1906975" cy="785628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D86082D2-A19A-46E3-89E7-E9453B2CF5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41749">
            <a:off x="-165458" y="5755826"/>
            <a:ext cx="1850558" cy="785628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C740ACFA-46C5-4F54-8BD3-22F83F635B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450731" y="-1"/>
            <a:ext cx="9309434" cy="104487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32EC94E1-4DB2-4F9F-A980-972192BF3D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327211" y="6753512"/>
            <a:ext cx="9432954" cy="105873"/>
          </a:xfrm>
          <a:prstGeom prst="rect">
            <a:avLst/>
          </a:prstGeom>
        </p:spPr>
      </p:pic>
      <p:pic>
        <p:nvPicPr>
          <p:cNvPr id="29" name="Imagem 28">
            <a:extLst>
              <a:ext uri="{FF2B5EF4-FFF2-40B4-BE49-F238E27FC236}">
                <a16:creationId xmlns:a16="http://schemas.microsoft.com/office/drawing/2014/main" id="{757859EB-6552-42A1-9FAA-FD210B215A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071572" y="3438818"/>
            <a:ext cx="4241074" cy="97929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D231BB94-F455-4D2E-AB04-23FB3CD38F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75971" y="3358926"/>
            <a:ext cx="4541055" cy="104856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2669995E-D9B8-4278-BBEF-C1CD740758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357" y="453863"/>
            <a:ext cx="11220867" cy="595961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4" name="Retângulo 13">
            <a:extLst>
              <a:ext uri="{FF2B5EF4-FFF2-40B4-BE49-F238E27FC236}">
                <a16:creationId xmlns:a16="http://schemas.microsoft.com/office/drawing/2014/main" id="{743686FD-0284-4888-AD7E-2D424A2701AC}"/>
              </a:ext>
            </a:extLst>
          </p:cNvPr>
          <p:cNvSpPr/>
          <p:nvPr/>
        </p:nvSpPr>
        <p:spPr>
          <a:xfrm>
            <a:off x="1243069" y="1469536"/>
            <a:ext cx="256330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Dou-te uma vez mais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meu Castelo Encantado</a:t>
            </a:r>
          </a:p>
        </p:txBody>
      </p:sp>
    </p:spTree>
    <p:extLst>
      <p:ext uri="{BB962C8B-B14F-4D97-AF65-F5344CB8AC3E}">
        <p14:creationId xmlns:p14="http://schemas.microsoft.com/office/powerpoint/2010/main" val="240479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14:window dir="vert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7C575227-6FE8-4C04-9FFE-009B737C09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13084">
            <a:off x="10503362" y="164777"/>
            <a:ext cx="1924753" cy="785628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7034BED5-A315-4FA6-A4F0-08AC274786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0887">
            <a:off x="-308826" y="321455"/>
            <a:ext cx="2049081" cy="785628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11286933-A157-4BF3-A6E6-D297068B04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29390">
            <a:off x="10415812" y="5771727"/>
            <a:ext cx="1906975" cy="785628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D86082D2-A19A-46E3-89E7-E9453B2CF5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41749">
            <a:off x="-165458" y="5755826"/>
            <a:ext cx="1850558" cy="785628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C740ACFA-46C5-4F54-8BD3-22F83F635B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450731" y="-1"/>
            <a:ext cx="9309434" cy="104487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32EC94E1-4DB2-4F9F-A980-972192BF3D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327211" y="6753512"/>
            <a:ext cx="9432954" cy="105873"/>
          </a:xfrm>
          <a:prstGeom prst="rect">
            <a:avLst/>
          </a:prstGeom>
        </p:spPr>
      </p:pic>
      <p:pic>
        <p:nvPicPr>
          <p:cNvPr id="29" name="Imagem 28">
            <a:extLst>
              <a:ext uri="{FF2B5EF4-FFF2-40B4-BE49-F238E27FC236}">
                <a16:creationId xmlns:a16="http://schemas.microsoft.com/office/drawing/2014/main" id="{757859EB-6552-42A1-9FAA-FD210B215A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071572" y="3438818"/>
            <a:ext cx="4241074" cy="97929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D231BB94-F455-4D2E-AB04-23FB3CD38F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75971" y="3358926"/>
            <a:ext cx="4541055" cy="104856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977B965-39A0-4A85-8977-E0990CD607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357" y="453863"/>
            <a:ext cx="11239917" cy="595961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6A2BF0E-68EA-4BD0-94D9-5B0EF7C351F5}"/>
              </a:ext>
            </a:extLst>
          </p:cNvPr>
          <p:cNvSpPr/>
          <p:nvPr/>
        </p:nvSpPr>
        <p:spPr>
          <a:xfrm>
            <a:off x="1327211" y="2435082"/>
            <a:ext cx="421544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Que és tu, Senhora Minha!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Onde rezo todas as minhas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plegarias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79572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14:window dir="vert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7C575227-6FE8-4C04-9FFE-009B737C09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13084">
            <a:off x="10503362" y="164777"/>
            <a:ext cx="1924753" cy="785628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7034BED5-A315-4FA6-A4F0-08AC274786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0887">
            <a:off x="-308826" y="321455"/>
            <a:ext cx="2049081" cy="785628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11286933-A157-4BF3-A6E6-D297068B04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29390">
            <a:off x="10415812" y="5771727"/>
            <a:ext cx="1906975" cy="785628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D86082D2-A19A-46E3-89E7-E9453B2CF5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41749">
            <a:off x="-165458" y="5755826"/>
            <a:ext cx="1850558" cy="785628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C740ACFA-46C5-4F54-8BD3-22F83F635B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450731" y="-1"/>
            <a:ext cx="9309434" cy="104487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32EC94E1-4DB2-4F9F-A980-972192BF3D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327211" y="6753512"/>
            <a:ext cx="9432954" cy="105873"/>
          </a:xfrm>
          <a:prstGeom prst="rect">
            <a:avLst/>
          </a:prstGeom>
        </p:spPr>
      </p:pic>
      <p:pic>
        <p:nvPicPr>
          <p:cNvPr id="29" name="Imagem 28">
            <a:extLst>
              <a:ext uri="{FF2B5EF4-FFF2-40B4-BE49-F238E27FC236}">
                <a16:creationId xmlns:a16="http://schemas.microsoft.com/office/drawing/2014/main" id="{757859EB-6552-42A1-9FAA-FD210B215A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071572" y="3438818"/>
            <a:ext cx="4241074" cy="97929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D231BB94-F455-4D2E-AB04-23FB3CD38F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75971" y="3358926"/>
            <a:ext cx="4541055" cy="104856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7C4CF896-857B-470B-A99D-E7B2408492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129" y="453863"/>
            <a:ext cx="11249443" cy="596158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4" name="CaixaDeTexto 13">
            <a:extLst>
              <a:ext uri="{FF2B5EF4-FFF2-40B4-BE49-F238E27FC236}">
                <a16:creationId xmlns:a16="http://schemas.microsoft.com/office/drawing/2014/main" id="{0FEF7A5D-9041-49C2-987D-50B313828080}"/>
              </a:ext>
            </a:extLst>
          </p:cNvPr>
          <p:cNvSpPr txBox="1"/>
          <p:nvPr/>
        </p:nvSpPr>
        <p:spPr>
          <a:xfrm>
            <a:off x="2940476" y="453863"/>
            <a:ext cx="705273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Autor do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Texto:Eda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 Carneiro da Rocha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" Poeta Amor" </a:t>
            </a:r>
          </a:p>
          <a:p>
            <a:pPr algn="ctr"/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Música:Dulce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 Pontes-Lusitana Paixão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  <a:hlinkClick r:id="rId5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  <a:hlinkClick r:id="rId6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  <a:hlinkClick r:id="rId7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  <a:hlinkClick r:id="rId8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id="{832C8F86-6125-456D-84C9-2BAA7524D1E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731" y="730577"/>
            <a:ext cx="1682151" cy="2082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5A4D681-3640-4C27-A403-6E79A8C037F5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0" t="7773" r="6951"/>
          <a:stretch/>
        </p:blipFill>
        <p:spPr>
          <a:xfrm>
            <a:off x="9083881" y="761219"/>
            <a:ext cx="1628899" cy="20828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80751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4000">
        <p14:window dir="vert"/>
      </p:transition>
    </mc:Choice>
    <mc:Fallback>
      <p:transition spd="slow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ânico">
  <a:themeElements>
    <a:clrScheme name="Orgânico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ânico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ânic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79</TotalTime>
  <Words>156</Words>
  <Application>Microsoft Office PowerPoint</Application>
  <PresentationFormat>Ecrã Panorâmico</PresentationFormat>
  <Paragraphs>34</Paragraphs>
  <Slides>9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9</vt:i4>
      </vt:variant>
    </vt:vector>
  </HeadingPairs>
  <TitlesOfParts>
    <vt:vector size="13" baseType="lpstr">
      <vt:lpstr>Andalus</vt:lpstr>
      <vt:lpstr>Arial</vt:lpstr>
      <vt:lpstr>Garamond</vt:lpstr>
      <vt:lpstr>Orgânico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10</cp:revision>
  <dcterms:created xsi:type="dcterms:W3CDTF">2019-01-14T19:36:56Z</dcterms:created>
  <dcterms:modified xsi:type="dcterms:W3CDTF">2019-01-15T23:49:51Z</dcterms:modified>
</cp:coreProperties>
</file>