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313" r:id="rId3"/>
    <p:sldId id="301" r:id="rId4"/>
    <p:sldId id="302" r:id="rId5"/>
    <p:sldId id="308" r:id="rId6"/>
    <p:sldId id="314" r:id="rId7"/>
    <p:sldId id="312" r:id="rId8"/>
    <p:sldId id="310" r:id="rId9"/>
    <p:sldId id="306" r:id="rId10"/>
    <p:sldId id="311" r:id="rId11"/>
    <p:sldId id="289" r:id="rId12"/>
    <p:sldId id="315" r:id="rId13"/>
    <p:sldId id="316" r:id="rId14"/>
    <p:sldId id="291" r:id="rId15"/>
    <p:sldId id="317" r:id="rId16"/>
    <p:sldId id="318" r:id="rId17"/>
    <p:sldId id="319" r:id="rId18"/>
    <p:sldId id="294" r:id="rId19"/>
    <p:sldId id="295" r:id="rId20"/>
    <p:sldId id="296" r:id="rId21"/>
    <p:sldId id="320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7uofTWWjJ3ZygJlsG8hVQ==" hashData="FKhoRxcWCQQSYIktwEKdGBFQNGlGxq5zU+hvlVxk3MXB6SvymJm5ePmEs4tTpr0gHDyfc7YKjRnCD6r4dotpP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764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5895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998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5214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2217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7246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6975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321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9756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58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9070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6FC36-C670-45A3-9F84-1250CD46662C}" type="datetimeFigureOut">
              <a:rPr lang="pt-PT" smtClean="0"/>
              <a:t>11-06-2019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05211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326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000">
        <p:sndAc>
          <p:stSnd>
            <p:snd r:embed="rId2" name="Mary-Jess- An Angel Walking.wav"/>
          </p:stSnd>
        </p:sndAc>
      </p:transition>
    </mc:Choice>
    <mc:Fallback>
      <p:transition advTm="2000">
        <p:sndAc>
          <p:stSnd>
            <p:snd r:embed="rId2" name="Mary-Jess- An Angel Walking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58A3CEC-29E9-4B52-B64D-9962B5E3EA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9C482C7-212F-40D7-BB4F-5F6B2900036D}"/>
              </a:ext>
            </a:extLst>
          </p:cNvPr>
          <p:cNvSpPr/>
          <p:nvPr/>
        </p:nvSpPr>
        <p:spPr>
          <a:xfrm>
            <a:off x="274308" y="2317623"/>
            <a:ext cx="41216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Deus dai-me o céu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5F2A6878-2903-4BF0-8293-0D5CEB313B15}"/>
              </a:ext>
            </a:extLst>
          </p:cNvPr>
          <p:cNvSpPr txBox="1"/>
          <p:nvPr/>
        </p:nvSpPr>
        <p:spPr>
          <a:xfrm>
            <a:off x="2764597" y="4540377"/>
            <a:ext cx="39901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Manuel Lopes</a:t>
            </a:r>
          </a:p>
        </p:txBody>
      </p:sp>
    </p:spTree>
    <p:extLst>
      <p:ext uri="{BB962C8B-B14F-4D97-AF65-F5344CB8AC3E}">
        <p14:creationId xmlns:p14="http://schemas.microsoft.com/office/powerpoint/2010/main" val="907932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25EA72E-DF94-4B21-B8C3-889C13762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39BD109-396B-4086-8DBF-3C9A907651BB}"/>
              </a:ext>
            </a:extLst>
          </p:cNvPr>
          <p:cNvSpPr/>
          <p:nvPr/>
        </p:nvSpPr>
        <p:spPr>
          <a:xfrm>
            <a:off x="1176212" y="3122026"/>
            <a:ext cx="310249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Numa estrada sozinho caminho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penoso à procura de carinho.</a:t>
            </a:r>
          </a:p>
        </p:txBody>
      </p:sp>
    </p:spTree>
    <p:extLst>
      <p:ext uri="{BB962C8B-B14F-4D97-AF65-F5344CB8AC3E}">
        <p14:creationId xmlns:p14="http://schemas.microsoft.com/office/powerpoint/2010/main" val="402147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7FF51A6-B633-4521-9A7D-3DB90BBC5E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5B65EB5-C0A1-4337-9024-0A8B0291D7E5}"/>
              </a:ext>
            </a:extLst>
          </p:cNvPr>
          <p:cNvSpPr/>
          <p:nvPr/>
        </p:nvSpPr>
        <p:spPr>
          <a:xfrm>
            <a:off x="920541" y="3818509"/>
            <a:ext cx="305404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Ninguém me escuta,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ninguém me vê,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estou sozinho.</a:t>
            </a:r>
          </a:p>
        </p:txBody>
      </p:sp>
    </p:spTree>
    <p:extLst>
      <p:ext uri="{BB962C8B-B14F-4D97-AF65-F5344CB8AC3E}">
        <p14:creationId xmlns:p14="http://schemas.microsoft.com/office/powerpoint/2010/main" val="138111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8DF1C24-295A-47DF-90C2-CCA7623F07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1834423-334B-4B26-B7A3-35418B935CC7}"/>
              </a:ext>
            </a:extLst>
          </p:cNvPr>
          <p:cNvSpPr/>
          <p:nvPr/>
        </p:nvSpPr>
        <p:spPr>
          <a:xfrm>
            <a:off x="646819" y="2273843"/>
            <a:ext cx="380424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 ando em círculos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sem lugar por onde ficar.</a:t>
            </a:r>
          </a:p>
        </p:txBody>
      </p:sp>
    </p:spTree>
    <p:extLst>
      <p:ext uri="{BB962C8B-B14F-4D97-AF65-F5344CB8AC3E}">
        <p14:creationId xmlns:p14="http://schemas.microsoft.com/office/powerpoint/2010/main" val="184002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ED19D62-1FB8-4425-9544-5DA24527B4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13A268A-3A34-4DDE-BD9E-7D8A3168C9C0}"/>
              </a:ext>
            </a:extLst>
          </p:cNvPr>
          <p:cNvSpPr/>
          <p:nvPr/>
        </p:nvSpPr>
        <p:spPr>
          <a:xfrm>
            <a:off x="493123" y="2434266"/>
            <a:ext cx="37803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Perdido ando à procura de mim mesmo sem saber onde procurar.</a:t>
            </a:r>
          </a:p>
        </p:txBody>
      </p:sp>
    </p:spTree>
    <p:extLst>
      <p:ext uri="{BB962C8B-B14F-4D97-AF65-F5344CB8AC3E}">
        <p14:creationId xmlns:p14="http://schemas.microsoft.com/office/powerpoint/2010/main" val="416509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01A377F-4A12-4AE5-8CB8-A9BA0FFFDA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A2D83D2-F0B9-4442-B46D-9083E08DFFAC}"/>
              </a:ext>
            </a:extLst>
          </p:cNvPr>
          <p:cNvSpPr/>
          <p:nvPr/>
        </p:nvSpPr>
        <p:spPr>
          <a:xfrm>
            <a:off x="429513" y="3257554"/>
            <a:ext cx="38371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estou em mim ando louco senil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me consigo olhar.</a:t>
            </a:r>
          </a:p>
        </p:txBody>
      </p:sp>
    </p:spTree>
    <p:extLst>
      <p:ext uri="{BB962C8B-B14F-4D97-AF65-F5344CB8AC3E}">
        <p14:creationId xmlns:p14="http://schemas.microsoft.com/office/powerpoint/2010/main" val="138689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AE96AA2-698B-4141-B7C2-8CC4300D6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C112C50-E4A3-4828-96CB-42C743D3F817}"/>
              </a:ext>
            </a:extLst>
          </p:cNvPr>
          <p:cNvSpPr/>
          <p:nvPr/>
        </p:nvSpPr>
        <p:spPr>
          <a:xfrm>
            <a:off x="686338" y="3429000"/>
            <a:ext cx="399981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Deus  onde é que eu errei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diz-me a verdade.</a:t>
            </a:r>
          </a:p>
        </p:txBody>
      </p:sp>
    </p:spTree>
    <p:extLst>
      <p:ext uri="{BB962C8B-B14F-4D97-AF65-F5344CB8AC3E}">
        <p14:creationId xmlns:p14="http://schemas.microsoft.com/office/powerpoint/2010/main" val="214737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8430DF4-DA02-4D95-9318-C7416E5DCF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1811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A2A05CC6-1F8D-486D-AED0-375E9DD5B352}"/>
              </a:ext>
            </a:extLst>
          </p:cNvPr>
          <p:cNvSpPr/>
          <p:nvPr/>
        </p:nvSpPr>
        <p:spPr>
          <a:xfrm>
            <a:off x="607165" y="3138443"/>
            <a:ext cx="38904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ninguém me responde não estou já nesta vida fiquei na saudade.</a:t>
            </a:r>
          </a:p>
        </p:txBody>
      </p:sp>
    </p:spTree>
    <p:extLst>
      <p:ext uri="{BB962C8B-B14F-4D97-AF65-F5344CB8AC3E}">
        <p14:creationId xmlns:p14="http://schemas.microsoft.com/office/powerpoint/2010/main" val="283734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3FC688-A7FD-444F-B542-0120E657F5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1049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7DBA38C-05C3-41F4-84A5-5AC7D16D08B4}"/>
              </a:ext>
            </a:extLst>
          </p:cNvPr>
          <p:cNvSpPr/>
          <p:nvPr/>
        </p:nvSpPr>
        <p:spPr>
          <a:xfrm>
            <a:off x="422243" y="2852191"/>
            <a:ext cx="43833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Deus dai-me o céu 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alguém me dê o céu para descansar.</a:t>
            </a:r>
          </a:p>
        </p:txBody>
      </p:sp>
    </p:spTree>
    <p:extLst>
      <p:ext uri="{BB962C8B-B14F-4D97-AF65-F5344CB8AC3E}">
        <p14:creationId xmlns:p14="http://schemas.microsoft.com/office/powerpoint/2010/main" val="270994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7" name="Retângulo 6"/>
          <p:cNvSpPr/>
          <p:nvPr/>
        </p:nvSpPr>
        <p:spPr>
          <a:xfrm>
            <a:off x="704539" y="4119113"/>
            <a:ext cx="437972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Dai-me o resto da felicidade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pouco que tenho para amar.</a:t>
            </a:r>
          </a:p>
        </p:txBody>
      </p:sp>
    </p:spTree>
    <p:extLst>
      <p:ext uri="{BB962C8B-B14F-4D97-AF65-F5344CB8AC3E}">
        <p14:creationId xmlns:p14="http://schemas.microsoft.com/office/powerpoint/2010/main" val="402124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934118E-FB73-4D7D-A023-C7A0BFF44B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F1A148F-BE7F-43AA-9DE2-195F2AE64900}"/>
              </a:ext>
            </a:extLst>
          </p:cNvPr>
          <p:cNvSpPr/>
          <p:nvPr/>
        </p:nvSpPr>
        <p:spPr>
          <a:xfrm>
            <a:off x="891972" y="4333875"/>
            <a:ext cx="476925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Amei amigos que não me deram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nada apenas morte.</a:t>
            </a:r>
          </a:p>
        </p:txBody>
      </p:sp>
    </p:spTree>
    <p:extLst>
      <p:ext uri="{BB962C8B-B14F-4D97-AF65-F5344CB8AC3E}">
        <p14:creationId xmlns:p14="http://schemas.microsoft.com/office/powerpoint/2010/main" val="341325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0F3ADF5-77BC-4F88-95C3-9D0531E1F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4907DB6-C44D-4D3D-A04A-BBFD55C5D016}"/>
              </a:ext>
            </a:extLst>
          </p:cNvPr>
          <p:cNvSpPr/>
          <p:nvPr/>
        </p:nvSpPr>
        <p:spPr>
          <a:xfrm>
            <a:off x="788718" y="3885727"/>
            <a:ext cx="38449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Queridos companheiros tanto carinho tanta magia que pouca sorte.</a:t>
            </a:r>
          </a:p>
        </p:txBody>
      </p:sp>
    </p:spTree>
    <p:extLst>
      <p:ext uri="{BB962C8B-B14F-4D97-AF65-F5344CB8AC3E}">
        <p14:creationId xmlns:p14="http://schemas.microsoft.com/office/powerpoint/2010/main" val="108387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733226" y="4089723"/>
            <a:ext cx="405912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Ódio 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pobreza fome não sei quem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eram companhias fiéis.</a:t>
            </a:r>
          </a:p>
        </p:txBody>
      </p:sp>
    </p:spTree>
    <p:extLst>
      <p:ext uri="{BB962C8B-B14F-4D97-AF65-F5344CB8AC3E}">
        <p14:creationId xmlns:p14="http://schemas.microsoft.com/office/powerpoint/2010/main" val="233989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7F27CF7-6FF7-4B4E-9DA0-1D00B33A98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BF414CA-ED52-49A4-8998-E974FE5FE225}"/>
              </a:ext>
            </a:extLst>
          </p:cNvPr>
          <p:cNvSpPr/>
          <p:nvPr/>
        </p:nvSpPr>
        <p:spPr>
          <a:xfrm>
            <a:off x="439209" y="4095750"/>
            <a:ext cx="43518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Todos juntos agora me dão conforto do banco do jardim envolto em papéis.</a:t>
            </a:r>
          </a:p>
        </p:txBody>
      </p:sp>
    </p:spTree>
    <p:extLst>
      <p:ext uri="{BB962C8B-B14F-4D97-AF65-F5344CB8AC3E}">
        <p14:creationId xmlns:p14="http://schemas.microsoft.com/office/powerpoint/2010/main" val="215747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A6FFF7D-058C-40B9-BEB6-75302ED9A2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CFAA416-B285-4132-8F45-9E1F7809990A}"/>
              </a:ext>
            </a:extLst>
          </p:cNvPr>
          <p:cNvSpPr/>
          <p:nvPr/>
        </p:nvSpPr>
        <p:spPr>
          <a:xfrm>
            <a:off x="708291" y="4513276"/>
            <a:ext cx="489428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quero mais quero sair daqui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favor não me deixes ficar.</a:t>
            </a:r>
          </a:p>
        </p:txBody>
      </p:sp>
    </p:spTree>
    <p:extLst>
      <p:ext uri="{BB962C8B-B14F-4D97-AF65-F5344CB8AC3E}">
        <p14:creationId xmlns:p14="http://schemas.microsoft.com/office/powerpoint/2010/main" val="90739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26F690C-CA52-4A8A-86D8-F76EEB5B1E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A49F3B5-5826-4A7A-AC58-5F2855D88255}"/>
              </a:ext>
            </a:extLst>
          </p:cNvPr>
          <p:cNvSpPr/>
          <p:nvPr/>
        </p:nvSpPr>
        <p:spPr>
          <a:xfrm>
            <a:off x="469899" y="2849718"/>
            <a:ext cx="47688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mereço  até isto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mas perdoai-me não me deixes mais me passar.</a:t>
            </a:r>
          </a:p>
        </p:txBody>
      </p:sp>
    </p:spTree>
    <p:extLst>
      <p:ext uri="{BB962C8B-B14F-4D97-AF65-F5344CB8AC3E}">
        <p14:creationId xmlns:p14="http://schemas.microsoft.com/office/powerpoint/2010/main" val="57083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464910" y="4583125"/>
            <a:ext cx="441659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Quero ir contigo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para onde me quiseres levar.</a:t>
            </a:r>
          </a:p>
        </p:txBody>
      </p:sp>
    </p:spTree>
    <p:extLst>
      <p:ext uri="{BB962C8B-B14F-4D97-AF65-F5344CB8AC3E}">
        <p14:creationId xmlns:p14="http://schemas.microsoft.com/office/powerpoint/2010/main" val="136438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1"/>
          <a:stretch/>
        </p:blipFill>
        <p:spPr>
          <a:xfrm>
            <a:off x="0" y="-59266"/>
            <a:ext cx="12192000" cy="6917266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Retângulo 5"/>
          <p:cNvSpPr/>
          <p:nvPr/>
        </p:nvSpPr>
        <p:spPr>
          <a:xfrm>
            <a:off x="485775" y="4063627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Deixa-me ficar nesse buraquinho para sempre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me faças levantar.</a:t>
            </a:r>
          </a:p>
        </p:txBody>
      </p:sp>
    </p:spTree>
    <p:extLst>
      <p:ext uri="{BB962C8B-B14F-4D97-AF65-F5344CB8AC3E}">
        <p14:creationId xmlns:p14="http://schemas.microsoft.com/office/powerpoint/2010/main" val="418068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234649" y="3635218"/>
            <a:ext cx="40281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Deus dai-me o céu 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alguém me dê o céu para descansar.</a:t>
            </a:r>
          </a:p>
        </p:txBody>
      </p:sp>
    </p:spTree>
    <p:extLst>
      <p:ext uri="{BB962C8B-B14F-4D97-AF65-F5344CB8AC3E}">
        <p14:creationId xmlns:p14="http://schemas.microsoft.com/office/powerpoint/2010/main" val="303211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411C1A1-D3F9-482B-98D5-CB96776609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7175" y="962026"/>
            <a:ext cx="12192000" cy="6858000"/>
          </a:xfrm>
          <a:prstGeom prst="rect">
            <a:avLst/>
          </a:prstGeom>
          <a:effectLst>
            <a:softEdge rad="12446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D98A7B5-1F8A-4A1D-8195-D7928D573EB1}"/>
              </a:ext>
            </a:extLst>
          </p:cNvPr>
          <p:cNvSpPr txBox="1"/>
          <p:nvPr/>
        </p:nvSpPr>
        <p:spPr>
          <a:xfrm>
            <a:off x="2428592" y="403683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Manuel Lopes 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Música:Mary-Jess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-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An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Angel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Walking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F550258-6BA5-4CCA-A6FC-CF13477921A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61" b="17262"/>
          <a:stretch/>
        </p:blipFill>
        <p:spPr>
          <a:xfrm>
            <a:off x="933475" y="650936"/>
            <a:ext cx="1514296" cy="20789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2667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66607E9-C0F2-4EB3-AB32-DA96E468D67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5924" y="403683"/>
            <a:ext cx="1650519" cy="23177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152400"/>
          </a:effectLst>
        </p:spPr>
      </p:pic>
    </p:spTree>
    <p:extLst>
      <p:ext uri="{BB962C8B-B14F-4D97-AF65-F5344CB8AC3E}">
        <p14:creationId xmlns:p14="http://schemas.microsoft.com/office/powerpoint/2010/main" val="348571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prism dir="u" isContent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Deus dai-me o céu ;Manuel Lopes</Template>
  <TotalTime>87</TotalTime>
  <Words>265</Words>
  <Application>Microsoft Office PowerPoint</Application>
  <PresentationFormat>Ecrã Panorâmico</PresentationFormat>
  <Paragraphs>47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6" baseType="lpstr"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2019-06-11T18:21:19Z</dcterms:created>
  <dcterms:modified xsi:type="dcterms:W3CDTF">2019-06-11T19:50:58Z</dcterms:modified>
</cp:coreProperties>
</file>