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0" r:id="rId3"/>
    <p:sldId id="256" r:id="rId4"/>
    <p:sldId id="257" r:id="rId5"/>
    <p:sldId id="258" r:id="rId6"/>
    <p:sldId id="263" r:id="rId7"/>
    <p:sldId id="262" r:id="rId8"/>
    <p:sldId id="268" r:id="rId9"/>
    <p:sldId id="266" r:id="rId10"/>
    <p:sldId id="267" r:id="rId11"/>
    <p:sldId id="271" r:id="rId12"/>
    <p:sldId id="273" r:id="rId13"/>
    <p:sldId id="270" r:id="rId14"/>
    <p:sldId id="269" r:id="rId15"/>
    <p:sldId id="274" r:id="rId16"/>
    <p:sldId id="272" r:id="rId17"/>
    <p:sldId id="261" r:id="rId18"/>
    <p:sldId id="277" r:id="rId19"/>
    <p:sldId id="278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zKjFJdr78Fszplzn7PXZQ==" hashData="6XhmNrsaHqRtZwsyLcOIvjgmKGQkEP8Lelt4mkYOiJa0fHLL6GkT1zv7PXkHF+KpT8l+8Qgtt75pPZsfq63x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82A5C-FC3D-4761-8572-69BEE42A94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4402A5-5A02-4557-A840-D9F61C18E0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5FC83A-055F-4A32-9479-0A364483F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257BA-8F02-4BB7-8E9B-DB3B2718E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EA6906-F1CF-4BDD-B3A1-7362ED18D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001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4CC4C-C065-45BE-B30E-C9A265E9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76F464-0E60-4C1A-A32B-EF88BF63D4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25074F-9B2D-4DD1-AB18-798B264A1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9D9C6-9A25-4528-A726-C912F9086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0B9AF6-A038-4E05-BF90-7F6514FE3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225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DFD2F-F6DC-46AE-B5AE-D9B6041B8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4C947C-A261-4324-BEC5-6A7BAC3756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0271EB-124D-499B-956F-F2A524D8E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5A8F3-EBDB-4DE2-9349-4A4CDA535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AFBEE6-34E1-42D7-9F2C-D9571962E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707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368F21-F2F7-4E8D-82F1-6F3042AD2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E7870-EDC3-42F1-A1E4-E2BA6766FC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7A37FD-502D-41B4-99F9-852F4FF2BE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F699C4-6444-49B6-AE0D-02DE947C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FB92AA-EF02-45A7-B875-BF22226D1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B736EE-9F1B-4E0E-9473-A0BFECD4D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12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15241C-D703-4F8B-B445-192DF86F99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F86144-182B-4B65-9C9C-85F89F90E7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B7E704-88FB-44CF-9B68-6296A63B60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57BC97-07C1-488D-A73C-3EBB568E84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8BA000-D3F5-453F-8888-CA845BED25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6672A-0D1A-4EDF-AAEC-2108F79A5F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988D45-71D1-4D8E-8B4F-CF2949211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71C29A-09FA-422B-8F2D-9A620CA4D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49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1E1B7-079A-4A18-9747-E93EB29A75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13E67BE-89F6-4C38-AE96-887B88A0F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0E52B1-0442-4758-8C84-D891BAB78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DC1889-DE54-4902-ABA5-A85C68BA4A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2137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D3BFC8-B90E-46B2-8EC9-3A06A637F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1D17EC-E1C2-48D0-BD88-B6FA2A35F0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CA2371-07FB-416B-93A0-E3B6327F4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437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03D6C-F25A-4ABB-A3B3-BEFDC8058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7C05B-B0BB-4508-ACDC-83CAB69467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7790BB-0409-490D-BC24-54A013661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C5C0BC-CE74-42B3-B363-CB53B2049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B5A6FC-242D-4632-B60A-81B1A8BF7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243419-A605-49A6-9B39-AB3BDCD4A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73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C13A9-51B0-4187-A2A3-517D6F4F4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7C3AFA-7A8D-4E1D-8F7E-300D1BDC6D5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1D3C3B-E409-4CD3-B26D-39B536ACF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684A73-4F9F-47AF-B396-4553735848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6E103B-C53A-4A35-BC8E-B19B11DD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FAA4D-8169-4EFA-A505-7868A31B20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002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9F444-744C-496D-BA51-F075D57F5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FDD70C-D8FA-4DD0-8FDF-01ECDB2D89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30FA0-84E5-4E8B-B5F1-DF6AE0A99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BC69E-116E-4479-A07C-4E3AA3F71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4DA26-5A81-42A6-92F4-867C5921E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7391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937EE0-5977-428A-A1ED-1EFDDC34DB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E5D429-12AC-45A9-932B-CD8C337A51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6134B5-8D88-4F24-909B-8F2866DC8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F61AA-5A98-4049-A93E-477E5505141A}" type="datetimeFigureOut">
              <a:rPr lang="en-US" smtClean="0"/>
              <a:t>5/16/2021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A08816-C659-4532-9B25-4BD66A785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D95BDB-49F6-43C5-91EB-E0559913D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850FF-6169-4056-8077-06FFA93A536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485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4D3A30-B158-470F-B3E6-BFF8AB8EA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P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9C28A5-3ED8-4400-AFC0-1FFC90597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P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69DE5-290A-493F-A191-AC57A4D267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F61AA-5A98-4049-A93E-477E5505141A}" type="datetimeFigureOut">
              <a:rPr lang="en-US" smtClean="0"/>
              <a:pPr/>
              <a:t>5/16/2021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95F37-0929-4765-902D-B3573638D4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389D51-4F56-4672-8F92-0C589F6C9E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850FF-6169-4056-8077-06FFA93A536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41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E68F8F-A8BC-4B70-BE81-0358E20EB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4" y="1019175"/>
            <a:ext cx="9696451" cy="4705647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03179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ythrough/>
        <p:sndAc>
          <p:stSnd loop="1">
            <p:snd r:embed="rId2" name="Mariza -O Tempo Nao Para.wav"/>
          </p:stSnd>
        </p:sndAc>
      </p:transition>
    </mc:Choice>
    <mc:Fallback xmlns="">
      <p:transition spd="slow" advTm="3000">
        <p:fade/>
        <p:sndAc>
          <p:stSnd loop="1">
            <p:snd r:embed="rId4" name="Mariza -O Tempo Nao Pa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11E0994-8C3F-453B-91B5-55EF7A7FB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50" y="1135856"/>
            <a:ext cx="9867900" cy="45862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3E46533-26AE-47BA-B817-C39D02F870DA}"/>
              </a:ext>
            </a:extLst>
          </p:cNvPr>
          <p:cNvSpPr/>
          <p:nvPr/>
        </p:nvSpPr>
        <p:spPr>
          <a:xfrm>
            <a:off x="1539974" y="4201866"/>
            <a:ext cx="34211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atin typeface="AR BLANCA" panose="02000000000000000000" pitchFamily="2" charset="0"/>
              </a:rPr>
              <a:t>Tempo,tempo,tempo!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077F0F-DB02-4C33-A294-615A965BB222}"/>
              </a:ext>
            </a:extLst>
          </p:cNvPr>
          <p:cNvSpPr/>
          <p:nvPr/>
        </p:nvSpPr>
        <p:spPr>
          <a:xfrm>
            <a:off x="3892316" y="5064507"/>
            <a:ext cx="34387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atin typeface="AR BLANCA" panose="02000000000000000000" pitchFamily="2" charset="0"/>
              </a:rPr>
              <a:t>Por Rachel Carvalho</a:t>
            </a:r>
          </a:p>
        </p:txBody>
      </p:sp>
    </p:spTree>
    <p:extLst>
      <p:ext uri="{BB962C8B-B14F-4D97-AF65-F5344CB8AC3E}">
        <p14:creationId xmlns:p14="http://schemas.microsoft.com/office/powerpoint/2010/main" val="3548324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9000">
        <p15:prstTrans prst="pageCurlSingl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D9BAA25-8086-4D11-B191-0FF18AFF0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949" y="1052424"/>
            <a:ext cx="9765104" cy="458062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3092337-A54D-41F6-AC46-17BBC734D68B}"/>
              </a:ext>
            </a:extLst>
          </p:cNvPr>
          <p:cNvSpPr/>
          <p:nvPr/>
        </p:nvSpPr>
        <p:spPr>
          <a:xfrm>
            <a:off x="1224949" y="4616217"/>
            <a:ext cx="525336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Aí que saudades do tempo,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um tempo que não volta mais...</a:t>
            </a:r>
          </a:p>
        </p:txBody>
      </p:sp>
    </p:spTree>
    <p:extLst>
      <p:ext uri="{BB962C8B-B14F-4D97-AF65-F5344CB8AC3E}">
        <p14:creationId xmlns:p14="http://schemas.microsoft.com/office/powerpoint/2010/main" val="6362780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FD8192-E6B2-44DD-B280-82D955C38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5" y="1019176"/>
            <a:ext cx="9753600" cy="465534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04109A4-9188-4C16-A7D9-B840BA118B36}"/>
              </a:ext>
            </a:extLst>
          </p:cNvPr>
          <p:cNvSpPr/>
          <p:nvPr/>
        </p:nvSpPr>
        <p:spPr>
          <a:xfrm>
            <a:off x="1297048" y="4519664"/>
            <a:ext cx="505458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saudades de toda uma vida,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uma época que ficou pra trás.</a:t>
            </a:r>
          </a:p>
        </p:txBody>
      </p:sp>
    </p:spTree>
    <p:extLst>
      <p:ext uri="{BB962C8B-B14F-4D97-AF65-F5344CB8AC3E}">
        <p14:creationId xmlns:p14="http://schemas.microsoft.com/office/powerpoint/2010/main" val="367883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9CBBB4-B6AE-4062-B05E-4450F406F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099" y="1066800"/>
            <a:ext cx="9820276" cy="46312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F421FC5-6272-41D2-8ED0-B0AE38F5D9F9}"/>
              </a:ext>
            </a:extLst>
          </p:cNvPr>
          <p:cNvSpPr/>
          <p:nvPr/>
        </p:nvSpPr>
        <p:spPr>
          <a:xfrm>
            <a:off x="1478492" y="4503791"/>
            <a:ext cx="539602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Tempo da inocência,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da simplicidade e da esperança, </a:t>
            </a:r>
          </a:p>
        </p:txBody>
      </p:sp>
    </p:spTree>
    <p:extLst>
      <p:ext uri="{BB962C8B-B14F-4D97-AF65-F5344CB8AC3E}">
        <p14:creationId xmlns:p14="http://schemas.microsoft.com/office/powerpoint/2010/main" val="17543928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015E9A-0483-4EB9-BDD5-6A01D885EE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1047750"/>
            <a:ext cx="9725025" cy="467439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3AB9AC3-0542-46F5-BD20-FC356693C512}"/>
              </a:ext>
            </a:extLst>
          </p:cNvPr>
          <p:cNvSpPr/>
          <p:nvPr/>
        </p:nvSpPr>
        <p:spPr>
          <a:xfrm>
            <a:off x="1072551" y="444293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atin typeface="AR BLANCA" panose="02000000000000000000" pitchFamily="2" charset="0"/>
              </a:rPr>
              <a:t>dos pequenos sonhos da criança esperança de uma vida melhor! </a:t>
            </a:r>
          </a:p>
        </p:txBody>
      </p:sp>
    </p:spTree>
    <p:extLst>
      <p:ext uri="{BB962C8B-B14F-4D97-AF65-F5344CB8AC3E}">
        <p14:creationId xmlns:p14="http://schemas.microsoft.com/office/powerpoint/2010/main" val="902642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8C8088-1A4D-40C8-8E8D-573FE4CA6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4" y="1028700"/>
            <a:ext cx="9696451" cy="46386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4DA7883-39E6-4282-9C17-C8B8B492164D}"/>
              </a:ext>
            </a:extLst>
          </p:cNvPr>
          <p:cNvSpPr/>
          <p:nvPr/>
        </p:nvSpPr>
        <p:spPr>
          <a:xfrm>
            <a:off x="1616015" y="448606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PT" sz="3200" b="1" dirty="0">
                <a:latin typeface="AR BLANCA" panose="02000000000000000000" pitchFamily="2" charset="0"/>
              </a:rPr>
              <a:t>Tempo que eu lembro de cor.</a:t>
            </a:r>
          </a:p>
          <a:p>
            <a:r>
              <a:rPr lang="pt-PT" sz="3200" b="1" dirty="0">
                <a:latin typeface="AR BLANCA" panose="02000000000000000000" pitchFamily="2" charset="0"/>
              </a:rPr>
              <a:t>Éramos felizes com tão pouco,</a:t>
            </a:r>
          </a:p>
        </p:txBody>
      </p:sp>
    </p:spTree>
    <p:extLst>
      <p:ext uri="{BB962C8B-B14F-4D97-AF65-F5344CB8AC3E}">
        <p14:creationId xmlns:p14="http://schemas.microsoft.com/office/powerpoint/2010/main" val="29533881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5504E3-9F53-4E74-8F18-8374877A4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49" y="1038225"/>
            <a:ext cx="9725025" cy="461367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9B1789A-D258-4567-86CF-F50C44C34F0D}"/>
              </a:ext>
            </a:extLst>
          </p:cNvPr>
          <p:cNvSpPr/>
          <p:nvPr/>
        </p:nvSpPr>
        <p:spPr>
          <a:xfrm>
            <a:off x="1333015" y="4533142"/>
            <a:ext cx="598914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meu Deus como esse tempo é louco! 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ainda lembro-me com alegria, </a:t>
            </a:r>
          </a:p>
        </p:txBody>
      </p:sp>
    </p:spTree>
    <p:extLst>
      <p:ext uri="{BB962C8B-B14F-4D97-AF65-F5344CB8AC3E}">
        <p14:creationId xmlns:p14="http://schemas.microsoft.com/office/powerpoint/2010/main" val="26857099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827A3E-9683-4CC3-98F9-BFED0037F2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1019175"/>
            <a:ext cx="9753600" cy="4641056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7CCD228-D583-4419-9C2C-981A38E9026C}"/>
              </a:ext>
            </a:extLst>
          </p:cNvPr>
          <p:cNvSpPr/>
          <p:nvPr/>
        </p:nvSpPr>
        <p:spPr>
          <a:xfrm>
            <a:off x="893193" y="4583013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e sinto saudades do dia 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que vivi aquela estação, </a:t>
            </a:r>
          </a:p>
        </p:txBody>
      </p:sp>
    </p:spTree>
    <p:extLst>
      <p:ext uri="{BB962C8B-B14F-4D97-AF65-F5344CB8AC3E}">
        <p14:creationId xmlns:p14="http://schemas.microsoft.com/office/powerpoint/2010/main" val="1082583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4D49F1-4228-4DA6-A9CA-79270CEBE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724" y="1057274"/>
            <a:ext cx="9744075" cy="464939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E173F36-2872-43B3-A604-285294A3DBA5}"/>
              </a:ext>
            </a:extLst>
          </p:cNvPr>
          <p:cNvSpPr/>
          <p:nvPr/>
        </p:nvSpPr>
        <p:spPr>
          <a:xfrm>
            <a:off x="1081177" y="456370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Uma vida que não tinha padrão.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O pouco era tanto pra nós!</a:t>
            </a:r>
          </a:p>
        </p:txBody>
      </p:sp>
    </p:spTree>
    <p:extLst>
      <p:ext uri="{BB962C8B-B14F-4D97-AF65-F5344CB8AC3E}">
        <p14:creationId xmlns:p14="http://schemas.microsoft.com/office/powerpoint/2010/main" val="210379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C91FC6-D326-47C0-AD55-116215BC0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299" y="1066800"/>
            <a:ext cx="9744076" cy="462498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4FC9B0B-3469-44E6-938C-E39B2C62629B}"/>
              </a:ext>
            </a:extLst>
          </p:cNvPr>
          <p:cNvSpPr/>
          <p:nvPr/>
        </p:nvSpPr>
        <p:spPr>
          <a:xfrm>
            <a:off x="1341913" y="4484433"/>
            <a:ext cx="521328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Enfim ,era tudo que tínhamos 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e que guardávamos no coração.</a:t>
            </a:r>
          </a:p>
        </p:txBody>
      </p:sp>
    </p:spTree>
    <p:extLst>
      <p:ext uri="{BB962C8B-B14F-4D97-AF65-F5344CB8AC3E}">
        <p14:creationId xmlns:p14="http://schemas.microsoft.com/office/powerpoint/2010/main" val="421559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7C9A74-14A9-4870-A5B5-E5F60CA89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299" y="1066800"/>
            <a:ext cx="9705975" cy="458628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394A05C-847D-408E-879D-92647F7F3858}"/>
              </a:ext>
            </a:extLst>
          </p:cNvPr>
          <p:cNvSpPr/>
          <p:nvPr/>
        </p:nvSpPr>
        <p:spPr>
          <a:xfrm>
            <a:off x="1158814" y="4083428"/>
            <a:ext cx="674298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atin typeface="AR BLANCA" panose="02000000000000000000" pitchFamily="2" charset="0"/>
              </a:rPr>
              <a:t>Embora o suor no rosto teimava em escorregar, se misturavam com lágrimas que também teimavam em rolar,</a:t>
            </a:r>
          </a:p>
        </p:txBody>
      </p:sp>
    </p:spTree>
    <p:extLst>
      <p:ext uri="{BB962C8B-B14F-4D97-AF65-F5344CB8AC3E}">
        <p14:creationId xmlns:p14="http://schemas.microsoft.com/office/powerpoint/2010/main" val="2777342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8410FF-0675-49CB-B657-A99ADE2E5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5" y="1028700"/>
            <a:ext cx="9715500" cy="465415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9B8D96C-8624-49DA-A397-935657BACD15}"/>
              </a:ext>
            </a:extLst>
          </p:cNvPr>
          <p:cNvSpPr/>
          <p:nvPr/>
        </p:nvSpPr>
        <p:spPr>
          <a:xfrm>
            <a:off x="1266825" y="4520567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o trem da nossa vida,de uma estação sofrida,precisava continuar.</a:t>
            </a:r>
          </a:p>
        </p:txBody>
      </p:sp>
    </p:spTree>
    <p:extLst>
      <p:ext uri="{BB962C8B-B14F-4D97-AF65-F5344CB8AC3E}">
        <p14:creationId xmlns:p14="http://schemas.microsoft.com/office/powerpoint/2010/main" val="3437522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CAB7DC-FA3F-4949-81D8-546699710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49" y="1009650"/>
            <a:ext cx="9763125" cy="466844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9620C14F-B775-4CA7-8F0A-603D4D79EE88}"/>
              </a:ext>
            </a:extLst>
          </p:cNvPr>
          <p:cNvSpPr/>
          <p:nvPr/>
        </p:nvSpPr>
        <p:spPr>
          <a:xfrm>
            <a:off x="1228726" y="410843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Sim! Seguindo a sua viagem,pois nessa vida meio louca,e esse tempo ligeiro,estamos só de passagem.</a:t>
            </a:r>
          </a:p>
        </p:txBody>
      </p:sp>
    </p:spTree>
    <p:extLst>
      <p:ext uri="{BB962C8B-B14F-4D97-AF65-F5344CB8AC3E}">
        <p14:creationId xmlns:p14="http://schemas.microsoft.com/office/powerpoint/2010/main" val="3003925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94CD71-C94A-48CA-8407-07A507FDA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028701"/>
            <a:ext cx="9753600" cy="463748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B007C02-362D-43EE-9B13-EBAF2D123D1C}"/>
              </a:ext>
            </a:extLst>
          </p:cNvPr>
          <p:cNvSpPr/>
          <p:nvPr/>
        </p:nvSpPr>
        <p:spPr>
          <a:xfrm>
            <a:off x="1219200" y="409652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Um dia vou me lembrar,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com saudades desse tempo,</a:t>
            </a:r>
          </a:p>
          <a:p>
            <a:pPr algn="ctr"/>
            <a:r>
              <a:rPr lang="pt-PT" sz="3200" b="1" dirty="0">
                <a:latin typeface="AR BLANCA" panose="02000000000000000000" pitchFamily="2" charset="0"/>
              </a:rPr>
              <a:t>eu pensava baixinho, </a:t>
            </a:r>
          </a:p>
        </p:txBody>
      </p:sp>
    </p:spTree>
    <p:extLst>
      <p:ext uri="{BB962C8B-B14F-4D97-AF65-F5344CB8AC3E}">
        <p14:creationId xmlns:p14="http://schemas.microsoft.com/office/powerpoint/2010/main" val="804413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3DFD3F-C78E-49AD-8C39-DEE4C47BE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4" y="1009650"/>
            <a:ext cx="9772651" cy="470832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1EB27A7-0A37-4A7C-B547-4FBE83847B64}"/>
              </a:ext>
            </a:extLst>
          </p:cNvPr>
          <p:cNvSpPr/>
          <p:nvPr/>
        </p:nvSpPr>
        <p:spPr>
          <a:xfrm>
            <a:off x="1098430" y="414831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não me esqueço,por esta razão,agradeço !Hoje tenho tanto! Obrigada meu Deus,não mereço.</a:t>
            </a:r>
          </a:p>
        </p:txBody>
      </p:sp>
    </p:spTree>
    <p:extLst>
      <p:ext uri="{BB962C8B-B14F-4D97-AF65-F5344CB8AC3E}">
        <p14:creationId xmlns:p14="http://schemas.microsoft.com/office/powerpoint/2010/main" val="4218870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417F788-C6CD-420F-BF3A-42DA55250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824" y="1057275"/>
            <a:ext cx="9715501" cy="460593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1CA4CE-70F7-4783-8254-8E8400B20043}"/>
              </a:ext>
            </a:extLst>
          </p:cNvPr>
          <p:cNvSpPr/>
          <p:nvPr/>
        </p:nvSpPr>
        <p:spPr>
          <a:xfrm>
            <a:off x="1089804" y="409354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atin typeface="AR BLANCA" panose="02000000000000000000" pitchFamily="2" charset="0"/>
              </a:rPr>
              <a:t>A vida é como esse trem,que vai levando a cada estação muita saudade do que fomos,</a:t>
            </a:r>
          </a:p>
        </p:txBody>
      </p:sp>
    </p:spTree>
    <p:extLst>
      <p:ext uri="{BB962C8B-B14F-4D97-AF65-F5344CB8AC3E}">
        <p14:creationId xmlns:p14="http://schemas.microsoft.com/office/powerpoint/2010/main" val="538045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pageCurlSingle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AB4B0A-4BDB-47DB-99C4-429FBDE03D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336" y="1104181"/>
            <a:ext cx="9583947" cy="445985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27DAEA5-AD87-4931-8047-302FCEFA19BE}"/>
              </a:ext>
            </a:extLst>
          </p:cNvPr>
          <p:cNvSpPr/>
          <p:nvPr/>
        </p:nvSpPr>
        <p:spPr>
          <a:xfrm>
            <a:off x="1699073" y="4331262"/>
            <a:ext cx="517000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200" b="1" dirty="0">
                <a:latin typeface="AR BLANCA" panose="02000000000000000000" pitchFamily="2" charset="0"/>
              </a:rPr>
              <a:t>mas também imensa gratidão </a:t>
            </a:r>
          </a:p>
          <a:p>
            <a:r>
              <a:rPr lang="pt-PT" sz="3200" b="1" dirty="0">
                <a:latin typeface="AR BLANCA" panose="02000000000000000000" pitchFamily="2" charset="0"/>
              </a:rPr>
              <a:t>pelo que um dia nos tornamos!</a:t>
            </a:r>
          </a:p>
        </p:txBody>
      </p:sp>
    </p:spTree>
    <p:extLst>
      <p:ext uri="{BB962C8B-B14F-4D97-AF65-F5344CB8AC3E}">
        <p14:creationId xmlns:p14="http://schemas.microsoft.com/office/powerpoint/2010/main" val="195666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pageCurlSingl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7E2276-6130-4F37-A282-389DF2D12F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3087" y="1095555"/>
            <a:ext cx="8888967" cy="4546119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CD91F83E-5243-4444-B1A3-8AE2F6475BC9}"/>
              </a:ext>
            </a:extLst>
          </p:cNvPr>
          <p:cNvSpPr txBox="1"/>
          <p:nvPr/>
        </p:nvSpPr>
        <p:spPr>
          <a:xfrm>
            <a:off x="3234905" y="253245"/>
            <a:ext cx="7707149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Autor do Texto: Rachel Carvalho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Música: Mariza  -O Tempo Não Pára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  <p:pic>
        <p:nvPicPr>
          <p:cNvPr id="5" name="Imagem 1">
            <a:extLst>
              <a:ext uri="{FF2B5EF4-FFF2-40B4-BE49-F238E27FC236}">
                <a16:creationId xmlns:a16="http://schemas.microsoft.com/office/drawing/2014/main" id="{39A0343A-869E-4FCE-92FC-972CEF486B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91728" y="1033575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05165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pageCurlSingl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292</Words>
  <Application>Microsoft Office PowerPoint</Application>
  <PresentationFormat>Widescreen</PresentationFormat>
  <Paragraphs>40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 BLANCA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10</cp:revision>
  <dcterms:created xsi:type="dcterms:W3CDTF">2021-05-15T21:50:22Z</dcterms:created>
  <dcterms:modified xsi:type="dcterms:W3CDTF">2021-05-15T23:55:12Z</dcterms:modified>
</cp:coreProperties>
</file>