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76" r:id="rId2"/>
    <p:sldId id="261" r:id="rId3"/>
    <p:sldId id="256" r:id="rId4"/>
    <p:sldId id="262" r:id="rId5"/>
    <p:sldId id="263" r:id="rId6"/>
    <p:sldId id="264" r:id="rId7"/>
    <p:sldId id="265" r:id="rId8"/>
    <p:sldId id="266" r:id="rId9"/>
    <p:sldId id="268" r:id="rId10"/>
    <p:sldId id="269" r:id="rId11"/>
    <p:sldId id="270" r:id="rId12"/>
    <p:sldId id="272" r:id="rId13"/>
    <p:sldId id="273" r:id="rId14"/>
    <p:sldId id="271" r:id="rId15"/>
    <p:sldId id="274" r:id="rId16"/>
    <p:sldId id="257" r:id="rId17"/>
    <p:sldId id="259" r:id="rId18"/>
    <p:sldId id="258" r:id="rId19"/>
    <p:sldId id="260" r:id="rId20"/>
    <p:sldId id="275" r:id="rId21"/>
    <p:sldId id="267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COjwfKoG9hcM9GezmJhNA==" hashData="e1jYMDWB+dAMhUYM6ljlI4GR5KsPwETuWgmVxYY1MQHU/jHxCK2xqbLMI4QtU6ryQ7WL8nvD+Q/Mn6uYhAUs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6919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6193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2130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5748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3729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3813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7691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5225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68525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93861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0839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0845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99787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5504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3335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0500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9901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FDB78EF-2540-4B62-B4AC-948E1D9AE355}" type="datetimeFigureOut">
              <a:rPr lang="pt-PT" smtClean="0"/>
              <a:t>05-01-2018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B8554D7-E0E9-4AD3-9D3F-5796A3AF25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14128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hyperlink" Target="mailto:lopesolg@gmail.com" TargetMode="External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facebook.com/olga.lopes.16" TargetMode="External"/><Relationship Id="rId10" Type="http://schemas.openxmlformats.org/officeDocument/2006/relationships/image" Target="../media/image31.gif"/><Relationship Id="rId4" Type="http://schemas.openxmlformats.org/officeDocument/2006/relationships/hyperlink" Target="http://www.olgaslides.blogspot.pt/" TargetMode="External"/><Relationship Id="rId9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97" y="618067"/>
            <a:ext cx="10955869" cy="5610993"/>
          </a:xfrm>
          <a:prstGeom prst="rect">
            <a:avLst/>
          </a:prstGeom>
          <a:effectLst>
            <a:softEdge rad="419100"/>
          </a:effectLst>
        </p:spPr>
      </p:pic>
    </p:spTree>
    <p:extLst>
      <p:ext uri="{BB962C8B-B14F-4D97-AF65-F5344CB8AC3E}">
        <p14:creationId xmlns:p14="http://schemas.microsoft.com/office/powerpoint/2010/main" val="1243868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2000">
        <p:sndAc>
          <p:stSnd loop="1">
            <p:snd r:embed="rId2" name="PETER HEAVEN &amp; blue light orchestra - the story of my life.wav"/>
          </p:stSnd>
        </p:sndAc>
      </p:transition>
    </mc:Choice>
    <mc:Fallback>
      <p:transition advTm="2000">
        <p:sndAc>
          <p:stSnd loop="1">
            <p:snd r:embed="rId2" name="PETER HEAVEN &amp; blue light orchestra - the story of my lif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87" y="603116"/>
            <a:ext cx="10969356" cy="5646804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3" name="Retângulo 2"/>
          <p:cNvSpPr/>
          <p:nvPr/>
        </p:nvSpPr>
        <p:spPr>
          <a:xfrm>
            <a:off x="5478896" y="4590534"/>
            <a:ext cx="46939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Eu </a:t>
            </a:r>
            <a:r>
              <a:rPr lang="pt-PT" sz="48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acredito na Vida</a:t>
            </a:r>
          </a:p>
        </p:txBody>
      </p:sp>
    </p:spTree>
    <p:extLst>
      <p:ext uri="{BB962C8B-B14F-4D97-AF65-F5344CB8AC3E}">
        <p14:creationId xmlns:p14="http://schemas.microsoft.com/office/powerpoint/2010/main" val="351119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wind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5" y="612843"/>
            <a:ext cx="10949900" cy="5626133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2" name="Retângulo 1"/>
          <p:cNvSpPr/>
          <p:nvPr/>
        </p:nvSpPr>
        <p:spPr>
          <a:xfrm>
            <a:off x="1602403" y="4980000"/>
            <a:ext cx="595868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Há alturas em que parece mais fácil, </a:t>
            </a:r>
            <a:endParaRPr lang="pt-PT" sz="3200" b="1" dirty="0" smtClean="0">
              <a:ln>
                <a:solidFill>
                  <a:schemeClr val="bg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outras 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é missão impossível. </a:t>
            </a:r>
          </a:p>
        </p:txBody>
      </p:sp>
    </p:spTree>
    <p:extLst>
      <p:ext uri="{BB962C8B-B14F-4D97-AF65-F5344CB8AC3E}">
        <p14:creationId xmlns:p14="http://schemas.microsoft.com/office/powerpoint/2010/main" val="1556894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43" y="612843"/>
            <a:ext cx="10930444" cy="5627349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3" name="Retângulo 2"/>
          <p:cNvSpPr/>
          <p:nvPr/>
        </p:nvSpPr>
        <p:spPr>
          <a:xfrm>
            <a:off x="711199" y="4584489"/>
            <a:ext cx="95927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Custa fazer 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 que tem de ser feito, o que é certo, e o que, </a:t>
            </a:r>
            <a:endParaRPr lang="pt-PT" sz="3200" b="1" dirty="0" smtClean="0">
              <a:ln>
                <a:solidFill>
                  <a:schemeClr val="bg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[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no fundo nós </a:t>
            </a:r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já sabemos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], </a:t>
            </a:r>
            <a:endParaRPr lang="pt-PT" sz="3200" b="1" dirty="0" smtClean="0">
              <a:ln>
                <a:solidFill>
                  <a:schemeClr val="bg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só 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nos trará recompensa.</a:t>
            </a:r>
          </a:p>
        </p:txBody>
      </p:sp>
    </p:spTree>
    <p:extLst>
      <p:ext uri="{BB962C8B-B14F-4D97-AF65-F5344CB8AC3E}">
        <p14:creationId xmlns:p14="http://schemas.microsoft.com/office/powerpoint/2010/main" val="852913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86" y="622571"/>
            <a:ext cx="10969357" cy="5604246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3" name="Retângulo 2"/>
          <p:cNvSpPr/>
          <p:nvPr/>
        </p:nvSpPr>
        <p:spPr>
          <a:xfrm>
            <a:off x="2786264" y="4449002"/>
            <a:ext cx="6629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Há alturas em que a mentalização faz-se com duas ou três conversas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connosco, com a nossa voz interior. </a:t>
            </a:r>
          </a:p>
        </p:txBody>
      </p:sp>
    </p:spTree>
    <p:extLst>
      <p:ext uri="{BB962C8B-B14F-4D97-AF65-F5344CB8AC3E}">
        <p14:creationId xmlns:p14="http://schemas.microsoft.com/office/powerpoint/2010/main" val="1977254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42" y="612844"/>
            <a:ext cx="10949901" cy="5634442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3" name="Retângulo 2"/>
          <p:cNvSpPr/>
          <p:nvPr/>
        </p:nvSpPr>
        <p:spPr>
          <a:xfrm>
            <a:off x="922867" y="467762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Há outras em que estamos meses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para conseguir marcar uma reunião com a nossa pessoa. </a:t>
            </a:r>
          </a:p>
        </p:txBody>
      </p:sp>
    </p:spTree>
    <p:extLst>
      <p:ext uri="{BB962C8B-B14F-4D97-AF65-F5344CB8AC3E}">
        <p14:creationId xmlns:p14="http://schemas.microsoft.com/office/powerpoint/2010/main" val="1182814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43" y="622570"/>
            <a:ext cx="10940172" cy="561174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743200" y="8452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Só lhe pedimos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uma hora, meia hora, 10 minutos</a:t>
            </a:r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</a:p>
          <a:p>
            <a:pPr algn="ctr"/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Mas nada acontece. </a:t>
            </a:r>
          </a:p>
        </p:txBody>
      </p:sp>
    </p:spTree>
    <p:extLst>
      <p:ext uri="{BB962C8B-B14F-4D97-AF65-F5344CB8AC3E}">
        <p14:creationId xmlns:p14="http://schemas.microsoft.com/office/powerpoint/2010/main" val="2072257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wind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87" y="603115"/>
            <a:ext cx="10979083" cy="5659268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2" name="Retângulo 1"/>
          <p:cNvSpPr/>
          <p:nvPr/>
        </p:nvSpPr>
        <p:spPr>
          <a:xfrm>
            <a:off x="465667" y="479916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Não ouve, não vê,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não sabe, não quer. </a:t>
            </a:r>
          </a:p>
        </p:txBody>
      </p:sp>
    </p:spTree>
    <p:extLst>
      <p:ext uri="{BB962C8B-B14F-4D97-AF65-F5344CB8AC3E}">
        <p14:creationId xmlns:p14="http://schemas.microsoft.com/office/powerpoint/2010/main" val="3183223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wind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87" y="632299"/>
            <a:ext cx="10979083" cy="5616000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3" name="Retângulo 2"/>
          <p:cNvSpPr/>
          <p:nvPr/>
        </p:nvSpPr>
        <p:spPr>
          <a:xfrm>
            <a:off x="3057828" y="458750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Tudo lhe serve de desculpa e todas as desculpas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são boas para praticar o 'deixa-andar'.</a:t>
            </a:r>
          </a:p>
        </p:txBody>
      </p:sp>
    </p:spTree>
    <p:extLst>
      <p:ext uri="{BB962C8B-B14F-4D97-AF65-F5344CB8AC3E}">
        <p14:creationId xmlns:p14="http://schemas.microsoft.com/office/powerpoint/2010/main" val="1102480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87" y="603115"/>
            <a:ext cx="10979083" cy="5633023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3" name="Retângulo 2"/>
          <p:cNvSpPr/>
          <p:nvPr/>
        </p:nvSpPr>
        <p:spPr>
          <a:xfrm>
            <a:off x="4682066" y="963769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Tudo é melhor do que decidir,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encolher os ombros, assobiar para o lado e esperar </a:t>
            </a:r>
          </a:p>
        </p:txBody>
      </p:sp>
    </p:spTree>
    <p:extLst>
      <p:ext uri="{BB962C8B-B14F-4D97-AF65-F5344CB8AC3E}">
        <p14:creationId xmlns:p14="http://schemas.microsoft.com/office/powerpoint/2010/main" val="4064667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5" y="632298"/>
            <a:ext cx="10940172" cy="5616305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3" name="Retângulo 2"/>
          <p:cNvSpPr/>
          <p:nvPr/>
        </p:nvSpPr>
        <p:spPr>
          <a:xfrm>
            <a:off x="4817534" y="46044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que as «coisas»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se resolvam sozinhas passa a ser uma forma de estar.</a:t>
            </a:r>
          </a:p>
        </p:txBody>
      </p:sp>
    </p:spTree>
    <p:extLst>
      <p:ext uri="{BB962C8B-B14F-4D97-AF65-F5344CB8AC3E}">
        <p14:creationId xmlns:p14="http://schemas.microsoft.com/office/powerpoint/2010/main" val="747945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wind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43" y="632298"/>
            <a:ext cx="10949900" cy="5606780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3" name="Retângulo 2"/>
          <p:cNvSpPr/>
          <p:nvPr/>
        </p:nvSpPr>
        <p:spPr>
          <a:xfrm>
            <a:off x="931333" y="4039569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Há dias em que assumir isto tudo, de nós sobre nós mesmos, é a coisa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mais difícil do mundo.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{respiro fundo}</a:t>
            </a:r>
          </a:p>
        </p:txBody>
      </p:sp>
    </p:spTree>
    <p:extLst>
      <p:ext uri="{BB962C8B-B14F-4D97-AF65-F5344CB8AC3E}">
        <p14:creationId xmlns:p14="http://schemas.microsoft.com/office/powerpoint/2010/main" val="4279884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44" y="612843"/>
            <a:ext cx="10940171" cy="5638699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3" name="Retângulo 2"/>
          <p:cNvSpPr/>
          <p:nvPr/>
        </p:nvSpPr>
        <p:spPr>
          <a:xfrm>
            <a:off x="745067" y="438774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Depois... depois chega o dia, porque o dia chega sempre, em que a vida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nos exige coragem. Muita. </a:t>
            </a:r>
          </a:p>
        </p:txBody>
      </p:sp>
    </p:spTree>
    <p:extLst>
      <p:ext uri="{BB962C8B-B14F-4D97-AF65-F5344CB8AC3E}">
        <p14:creationId xmlns:p14="http://schemas.microsoft.com/office/powerpoint/2010/main" val="518960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wind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42" y="603115"/>
            <a:ext cx="10959628" cy="5625221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4" name="Retângulo 3"/>
          <p:cNvSpPr/>
          <p:nvPr/>
        </p:nvSpPr>
        <p:spPr>
          <a:xfrm>
            <a:off x="2547111" y="5643561"/>
            <a:ext cx="71368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 dia em que a vida nos obriga a mudar já.</a:t>
            </a:r>
          </a:p>
        </p:txBody>
      </p:sp>
    </p:spTree>
    <p:extLst>
      <p:ext uri="{BB962C8B-B14F-4D97-AF65-F5344CB8AC3E}">
        <p14:creationId xmlns:p14="http://schemas.microsoft.com/office/powerpoint/2010/main" val="1058206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wind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43" y="622570"/>
            <a:ext cx="10930444" cy="5599991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2" name="Retângulo 1"/>
          <p:cNvSpPr/>
          <p:nvPr/>
        </p:nvSpPr>
        <p:spPr>
          <a:xfrm>
            <a:off x="762744" y="2560935"/>
            <a:ext cx="57989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 verbalizar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, no ponto mais alto de nós, aquilo que queremos dela </a:t>
            </a:r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aquilo 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que estamos </a:t>
            </a:r>
            <a:endParaRPr lang="pt-PT" sz="3200" b="1" dirty="0" smtClean="0">
              <a:ln>
                <a:solidFill>
                  <a:schemeClr val="bg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dispostos 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 fazer para o merecer.</a:t>
            </a:r>
          </a:p>
        </p:txBody>
      </p:sp>
    </p:spTree>
    <p:extLst>
      <p:ext uri="{BB962C8B-B14F-4D97-AF65-F5344CB8AC3E}">
        <p14:creationId xmlns:p14="http://schemas.microsoft.com/office/powerpoint/2010/main" val="1228507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43" y="612843"/>
            <a:ext cx="10940172" cy="5642751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2" name="Retângulo 1"/>
          <p:cNvSpPr/>
          <p:nvPr/>
        </p:nvSpPr>
        <p:spPr>
          <a:xfrm>
            <a:off x="1900584" y="5344067"/>
            <a:ext cx="7391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Volta a custar. A custar muito. A custar tudo. </a:t>
            </a:r>
          </a:p>
        </p:txBody>
      </p:sp>
    </p:spTree>
    <p:extLst>
      <p:ext uri="{BB962C8B-B14F-4D97-AF65-F5344CB8AC3E}">
        <p14:creationId xmlns:p14="http://schemas.microsoft.com/office/powerpoint/2010/main" val="2138445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wind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" y="609600"/>
            <a:ext cx="10948458" cy="5648325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2" name="Retângulo 1"/>
          <p:cNvSpPr/>
          <p:nvPr/>
        </p:nvSpPr>
        <p:spPr>
          <a:xfrm>
            <a:off x="1151467" y="4443568"/>
            <a:ext cx="69934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As feridas voltam a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abrir, as dores voltam a doer, as dúvidas voltam a pairar </a:t>
            </a:r>
          </a:p>
        </p:txBody>
      </p:sp>
    </p:spTree>
    <p:extLst>
      <p:ext uri="{BB962C8B-B14F-4D97-AF65-F5344CB8AC3E}">
        <p14:creationId xmlns:p14="http://schemas.microsoft.com/office/powerpoint/2010/main" val="425770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wind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560" y="593388"/>
            <a:ext cx="10988810" cy="5650858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4" name="Retângulo 3"/>
          <p:cNvSpPr/>
          <p:nvPr/>
        </p:nvSpPr>
        <p:spPr>
          <a:xfrm>
            <a:off x="474131" y="4352836"/>
            <a:ext cx="76284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</a:t>
            </a:r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 persistência 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é uma palavra que </a:t>
            </a:r>
            <a:endParaRPr lang="pt-PT" sz="3200" b="1" dirty="0" smtClean="0">
              <a:ln>
                <a:solidFill>
                  <a:schemeClr val="bg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em 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assuntos de amor-próprio demora a</a:t>
            </a:r>
          </a:p>
          <a:p>
            <a:pPr algn="ctr"/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interiorizar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8778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4" y="612844"/>
            <a:ext cx="10959629" cy="5635860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3" name="Retângulo 2"/>
          <p:cNvSpPr/>
          <p:nvPr/>
        </p:nvSpPr>
        <p:spPr>
          <a:xfrm>
            <a:off x="626014" y="2072270"/>
            <a:ext cx="64854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Mas hoje, precisamente hoje, 14 semanas e muitas conversas depois, 14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semanas e toda a bagagem que orgulhosamente deixei para trás, só lhe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agradeço por nunca desistir de mim.</a:t>
            </a:r>
          </a:p>
        </p:txBody>
      </p:sp>
    </p:spTree>
    <p:extLst>
      <p:ext uri="{BB962C8B-B14F-4D97-AF65-F5344CB8AC3E}">
        <p14:creationId xmlns:p14="http://schemas.microsoft.com/office/powerpoint/2010/main" val="902289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wind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833" y="612843"/>
            <a:ext cx="10988810" cy="5629883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3" name="Retângulo 2"/>
          <p:cNvSpPr/>
          <p:nvPr/>
        </p:nvSpPr>
        <p:spPr>
          <a:xfrm>
            <a:off x="4106333" y="4968502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No que tira e no que dá, a Vida sabe o que faz. E eu, eu acredito na Vida. </a:t>
            </a:r>
          </a:p>
        </p:txBody>
      </p:sp>
    </p:spTree>
    <p:extLst>
      <p:ext uri="{BB962C8B-B14F-4D97-AF65-F5344CB8AC3E}">
        <p14:creationId xmlns:p14="http://schemas.microsoft.com/office/powerpoint/2010/main" val="3270478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wind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42" y="632299"/>
            <a:ext cx="10949901" cy="5596950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4" name="CaixaDeTexto 3"/>
          <p:cNvSpPr txBox="1"/>
          <p:nvPr/>
        </p:nvSpPr>
        <p:spPr>
          <a:xfrm>
            <a:off x="3098798" y="978303"/>
            <a:ext cx="68060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</a:t>
            </a:r>
            <a:r>
              <a:rPr lang="pt-PT" sz="2400" b="1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Sofia de Castro Fernandes</a:t>
            </a:r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en-US" sz="2400" b="1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PETER HEAVEN &amp; blue light orchestra </a:t>
            </a:r>
            <a:r>
              <a:rPr lang="en-US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– </a:t>
            </a:r>
          </a:p>
          <a:p>
            <a:pPr algn="ctr"/>
            <a:r>
              <a:rPr lang="en-US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the </a:t>
            </a:r>
            <a:r>
              <a:rPr lang="en-US" sz="2400" b="1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story of my life</a:t>
            </a:r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4"/>
              </a:rPr>
              <a:t>www.olgaslides.blogspot.pt</a:t>
            </a:r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4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7"/>
              </a:rPr>
              <a:t>www.sergrasan.com</a:t>
            </a:r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10" t="20247" b="23086"/>
          <a:stretch/>
        </p:blipFill>
        <p:spPr>
          <a:xfrm flipH="1">
            <a:off x="1209858" y="939965"/>
            <a:ext cx="1770409" cy="31072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0" y="550499"/>
            <a:ext cx="2429934" cy="394546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66" y="878582"/>
            <a:ext cx="281517" cy="2815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66" y="3906473"/>
            <a:ext cx="281517" cy="2815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041" y="878582"/>
            <a:ext cx="281517" cy="281517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040" y="3912070"/>
            <a:ext cx="281517" cy="28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266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0">
        <p15:prstTrans prst="wind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60</TotalTime>
  <Words>387</Words>
  <Application>Microsoft Office PowerPoint</Application>
  <PresentationFormat>Ecrã Panorâmico</PresentationFormat>
  <Paragraphs>53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6" baseType="lpstr">
      <vt:lpstr>AR ESSENCE</vt:lpstr>
      <vt:lpstr>Arial</vt:lpstr>
      <vt:lpstr>Cambria Math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7</cp:revision>
  <dcterms:created xsi:type="dcterms:W3CDTF">2018-01-04T23:47:36Z</dcterms:created>
  <dcterms:modified xsi:type="dcterms:W3CDTF">2018-01-05T00:51:36Z</dcterms:modified>
</cp:coreProperties>
</file>