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7" r:id="rId2"/>
    <p:sldId id="259" r:id="rId3"/>
    <p:sldId id="258" r:id="rId4"/>
    <p:sldId id="266" r:id="rId5"/>
    <p:sldId id="261" r:id="rId6"/>
    <p:sldId id="264" r:id="rId7"/>
    <p:sldId id="263" r:id="rId8"/>
    <p:sldId id="272" r:id="rId9"/>
    <p:sldId id="268" r:id="rId10"/>
    <p:sldId id="270" r:id="rId11"/>
    <p:sldId id="273" r:id="rId12"/>
    <p:sldId id="269" r:id="rId13"/>
    <p:sldId id="274" r:id="rId14"/>
    <p:sldId id="275" r:id="rId15"/>
    <p:sldId id="260" r:id="rId16"/>
    <p:sldId id="267" r:id="rId17"/>
    <p:sldId id="262" r:id="rId18"/>
    <p:sldId id="271" r:id="rId19"/>
    <p:sldId id="265" r:id="rId20"/>
    <p:sldId id="256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rKTSe/yfy3dn9Os4ew3kQ==" hashData="3xRPP/dq0IdXOuiiQqMG7Mg2CjInXFLfkEEfXcatDaT1yUzJB2u3T0fr8T7t+6HY339gBp8iwR8sajUqNbp5Y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5908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3336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7084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8710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3682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621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715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4932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4703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876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7020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9679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7922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7869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4226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7146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8898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5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A543EDD-D0D2-447F-B24F-3717AF4B109D}" type="datetime1">
              <a:rPr lang="en-US" smtClean="0"/>
              <a:pPr/>
              <a:t>8/6/2020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3450C42-9A0B-4425-92C2-70FCF7C45734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0579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7A050F5-449E-4B84-83E9-047115840E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590550"/>
            <a:ext cx="10982325" cy="5657850"/>
          </a:xfrm>
          <a:prstGeom prst="rect">
            <a:avLst/>
          </a:prstGeom>
          <a:effectLst>
            <a:softEdge rad="279400"/>
          </a:effectLst>
        </p:spPr>
      </p:pic>
    </p:spTree>
    <p:extLst>
      <p:ext uri="{BB962C8B-B14F-4D97-AF65-F5344CB8AC3E}">
        <p14:creationId xmlns:p14="http://schemas.microsoft.com/office/powerpoint/2010/main" val="414752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7000">
        <p14:ripple/>
        <p:sndAc>
          <p:stSnd loop="1">
            <p:snd r:embed="rId2" name="PETER HEAVEN &amp; blue light orchestra - she dreams.wav"/>
          </p:stSnd>
        </p:sndAc>
      </p:transition>
    </mc:Choice>
    <mc:Fallback xmlns="">
      <p:transition spd="slow" advTm="7000">
        <p:fade/>
        <p:sndAc>
          <p:stSnd loop="1">
            <p:snd r:embed="rId4" name="PETER HEAVEN &amp; blue light orchestra - she dream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8C28A7DD-6EF4-41DF-AB48-CE64C82ADB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575" y="304801"/>
            <a:ext cx="9486900" cy="5029200"/>
          </a:xfrm>
          <a:prstGeom prst="rect">
            <a:avLst/>
          </a:prstGeom>
          <a:effectLst>
            <a:softEdge rad="6096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EF636B8-2C71-4E06-A2A1-DB9ECC0C8157}"/>
              </a:ext>
            </a:extLst>
          </p:cNvPr>
          <p:cNvSpPr txBox="1"/>
          <p:nvPr/>
        </p:nvSpPr>
        <p:spPr>
          <a:xfrm>
            <a:off x="701075" y="4383541"/>
            <a:ext cx="430889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É apenas um bicho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A6FBF6A-A27D-476D-ABA8-1F563B0A5869}"/>
              </a:ext>
            </a:extLst>
          </p:cNvPr>
          <p:cNvSpPr txBox="1"/>
          <p:nvPr/>
        </p:nvSpPr>
        <p:spPr>
          <a:xfrm>
            <a:off x="2220762" y="5121944"/>
            <a:ext cx="611612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Autor desconhecido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FA2F7E5D-3092-4894-B1D8-9A79B7A8F6F4}"/>
              </a:ext>
            </a:extLst>
          </p:cNvPr>
          <p:cNvSpPr txBox="1"/>
          <p:nvPr/>
        </p:nvSpPr>
        <p:spPr>
          <a:xfrm>
            <a:off x="6494073" y="5891385"/>
            <a:ext cx="61150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PETER HEAVEN &amp; blue light orchestra - she dreams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581893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ageCurlDoubl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668A237-10C7-4C4E-A366-DF4CFB152A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795" y="530057"/>
            <a:ext cx="9558069" cy="4549896"/>
          </a:xfrm>
          <a:prstGeom prst="rect">
            <a:avLst/>
          </a:prstGeom>
          <a:effectLst>
            <a:softEdge rad="2794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50ADAD5-817C-4341-81C0-8FA660F85A6B}"/>
              </a:ext>
            </a:extLst>
          </p:cNvPr>
          <p:cNvSpPr txBox="1"/>
          <p:nvPr/>
        </p:nvSpPr>
        <p:spPr>
          <a:xfrm>
            <a:off x="2128567" y="4383836"/>
            <a:ext cx="738852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Há não muito tempo, alguém me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perguntou:Você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deixa de viajar por não ter com quem deixar seu animalzinho?</a:t>
            </a:r>
          </a:p>
        </p:txBody>
      </p:sp>
    </p:spTree>
    <p:extLst>
      <p:ext uri="{BB962C8B-B14F-4D97-AF65-F5344CB8AC3E}">
        <p14:creationId xmlns:p14="http://schemas.microsoft.com/office/powerpoint/2010/main" val="1189871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A588F00-4ABC-4CB3-8E7A-4F54DF832E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094" y="609597"/>
            <a:ext cx="5635929" cy="5638799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AAF42A3-D886-46E7-985D-3F2D753814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52" y="609597"/>
            <a:ext cx="6273800" cy="5638799"/>
          </a:xfrm>
          <a:prstGeom prst="rect">
            <a:avLst/>
          </a:prstGeom>
          <a:effectLst>
            <a:softEdge rad="9779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F02AFD7-DBA9-4BDC-A562-600C96CB84F2}"/>
              </a:ext>
            </a:extLst>
          </p:cNvPr>
          <p:cNvSpPr txBox="1"/>
          <p:nvPr/>
        </p:nvSpPr>
        <p:spPr>
          <a:xfrm>
            <a:off x="1219020" y="2010280"/>
            <a:ext cx="523192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Sorri, porque esse alguém apenas não entende o que é: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– apenas um animalzinho.</a:t>
            </a:r>
          </a:p>
        </p:txBody>
      </p:sp>
    </p:spTree>
    <p:extLst>
      <p:ext uri="{BB962C8B-B14F-4D97-AF65-F5344CB8AC3E}">
        <p14:creationId xmlns:p14="http://schemas.microsoft.com/office/powerpoint/2010/main" val="1441313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4B2D3CD-EF7D-40A5-B4F5-8C64B30B3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657" y="600075"/>
            <a:ext cx="8289986" cy="492083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206D4F3-144B-4070-9715-3F2576E2DCB0}"/>
              </a:ext>
            </a:extLst>
          </p:cNvPr>
          <p:cNvSpPr txBox="1"/>
          <p:nvPr/>
        </p:nvSpPr>
        <p:spPr>
          <a:xfrm>
            <a:off x="872705" y="4102399"/>
            <a:ext cx="522329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 vez em quando escuto alguém dizer: " Para com isso! É apenas um animal/ bicho!"</a:t>
            </a:r>
          </a:p>
        </p:txBody>
      </p:sp>
    </p:spTree>
    <p:extLst>
      <p:ext uri="{BB962C8B-B14F-4D97-AF65-F5344CB8AC3E}">
        <p14:creationId xmlns:p14="http://schemas.microsoft.com/office/powerpoint/2010/main" val="971882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E25E7C1-6D65-44E1-84B6-6661E3B2BE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609600"/>
            <a:ext cx="5143500" cy="5638800"/>
          </a:xfrm>
          <a:prstGeom prst="rect">
            <a:avLst/>
          </a:prstGeom>
          <a:effectLst>
            <a:softEdge rad="5969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C9AA63B-8D02-42D2-B31E-48C3AF1EFA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62621" y="609600"/>
            <a:ext cx="5810253" cy="5638800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0616BDE1-FD7D-4FD2-B9E5-5B9F767F6006}"/>
              </a:ext>
            </a:extLst>
          </p:cNvPr>
          <p:cNvSpPr txBox="1"/>
          <p:nvPr/>
        </p:nvSpPr>
        <p:spPr>
          <a:xfrm>
            <a:off x="619125" y="4063366"/>
            <a:ext cx="623132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Ou então: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" Mas é muito dinheiro para se gastar com ele…é apenas um bicho!"</a:t>
            </a:r>
          </a:p>
        </p:txBody>
      </p:sp>
    </p:spTree>
    <p:extLst>
      <p:ext uri="{BB962C8B-B14F-4D97-AF65-F5344CB8AC3E}">
        <p14:creationId xmlns:p14="http://schemas.microsoft.com/office/powerpoint/2010/main" val="2687693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2D7A126-1110-47FF-9F70-FE06A7E567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3848" y="619124"/>
            <a:ext cx="10981426" cy="5629275"/>
          </a:xfrm>
          <a:prstGeom prst="rect">
            <a:avLst/>
          </a:prstGeom>
          <a:effectLst>
            <a:softEdge rad="8636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E2895CA-8EE2-41E4-B292-C41E9AA9E2FB}"/>
              </a:ext>
            </a:extLst>
          </p:cNvPr>
          <p:cNvSpPr txBox="1"/>
          <p:nvPr/>
        </p:nvSpPr>
        <p:spPr>
          <a:xfrm>
            <a:off x="927339" y="2131051"/>
            <a:ext cx="414499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Estas pessoas não sabem do caminho percorrido, do tempo gasto ou dos custos que significam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"apenas um bicho".</a:t>
            </a:r>
          </a:p>
        </p:txBody>
      </p:sp>
    </p:spTree>
    <p:extLst>
      <p:ext uri="{BB962C8B-B14F-4D97-AF65-F5344CB8AC3E}">
        <p14:creationId xmlns:p14="http://schemas.microsoft.com/office/powerpoint/2010/main" val="3718143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D10F1C5-2209-474D-AB13-8538396682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18912" y="630930"/>
            <a:ext cx="9057734" cy="4775979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662580D-20C2-4114-A5A7-4DD9637362F5}"/>
              </a:ext>
            </a:extLst>
          </p:cNvPr>
          <p:cNvSpPr txBox="1"/>
          <p:nvPr/>
        </p:nvSpPr>
        <p:spPr>
          <a:xfrm>
            <a:off x="894989" y="594759"/>
            <a:ext cx="3247845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Muitos de meus melhores momentos me foram trazidos por " apenas um bicho". Por muitas vezes em minha vida, a minha única companhia era "apenas um bicho"</a:t>
            </a:r>
          </a:p>
        </p:txBody>
      </p:sp>
    </p:spTree>
    <p:extLst>
      <p:ext uri="{BB962C8B-B14F-4D97-AF65-F5344CB8AC3E}">
        <p14:creationId xmlns:p14="http://schemas.microsoft.com/office/powerpoint/2010/main" val="4021334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A21B371-8F7C-4FB2-B469-0CA5DADDEC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6595" y="609600"/>
            <a:ext cx="10990053" cy="56578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CAE02F3-90D0-448A-9D7F-D957DECFB525}"/>
              </a:ext>
            </a:extLst>
          </p:cNvPr>
          <p:cNvSpPr txBox="1"/>
          <p:nvPr/>
        </p:nvSpPr>
        <p:spPr>
          <a:xfrm>
            <a:off x="1099867" y="1674674"/>
            <a:ext cx="481785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Muitas de minhas tristezas foram amenizadas por " apenas um bicho".</a:t>
            </a:r>
          </a:p>
        </p:txBody>
      </p:sp>
    </p:spTree>
    <p:extLst>
      <p:ext uri="{BB962C8B-B14F-4D97-AF65-F5344CB8AC3E}">
        <p14:creationId xmlns:p14="http://schemas.microsoft.com/office/powerpoint/2010/main" val="207377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8B84A19-86E4-4BF5-9F4F-1123993F85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619125"/>
            <a:ext cx="10963275" cy="56388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D355D59-9FE6-4444-9422-99FD7DDE15DE}"/>
              </a:ext>
            </a:extLst>
          </p:cNvPr>
          <p:cNvSpPr txBox="1"/>
          <p:nvPr/>
        </p:nvSpPr>
        <p:spPr>
          <a:xfrm>
            <a:off x="858327" y="1224193"/>
            <a:ext cx="374817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nos dias mais sombrios, o toque de "apenas um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bicho”me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deu forças para seguir em frente.</a:t>
            </a:r>
          </a:p>
        </p:txBody>
      </p:sp>
    </p:spTree>
    <p:extLst>
      <p:ext uri="{BB962C8B-B14F-4D97-AF65-F5344CB8AC3E}">
        <p14:creationId xmlns:p14="http://schemas.microsoft.com/office/powerpoint/2010/main" val="664485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B7FEB3BD-A354-40DF-825B-A7065F535A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619125"/>
            <a:ext cx="9144000" cy="5638800"/>
          </a:xfrm>
          <a:prstGeom prst="rect">
            <a:avLst/>
          </a:prstGeom>
          <a:effectLst>
            <a:softEdge rad="11557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B7C55AA-1959-4D01-9729-FC7EF43C4ACD}"/>
              </a:ext>
            </a:extLst>
          </p:cNvPr>
          <p:cNvSpPr txBox="1"/>
          <p:nvPr/>
        </p:nvSpPr>
        <p:spPr>
          <a:xfrm>
            <a:off x="884207" y="4426152"/>
            <a:ext cx="576675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se você é daqueles que pensam que ele é "apenas um bicho", </a:t>
            </a:r>
          </a:p>
        </p:txBody>
      </p:sp>
    </p:spTree>
    <p:extLst>
      <p:ext uri="{BB962C8B-B14F-4D97-AF65-F5344CB8AC3E}">
        <p14:creationId xmlns:p14="http://schemas.microsoft.com/office/powerpoint/2010/main" val="2623233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pageCurlDoub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D4EE0CC-7DD1-4191-8496-D3134BB993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628650"/>
            <a:ext cx="10934700" cy="56197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0C605B8-5211-45AD-82A7-095BBD9E3FAB}"/>
              </a:ext>
            </a:extLst>
          </p:cNvPr>
          <p:cNvSpPr txBox="1"/>
          <p:nvPr/>
        </p:nvSpPr>
        <p:spPr>
          <a:xfrm>
            <a:off x="1039484" y="1380551"/>
            <a:ext cx="347213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você também deve entender as expressões " apenas um amigo", "apenas um sol", "apenas uma promessa" etc…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50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5E56CA7-2B74-49FC-AD48-54261919F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1651" y="523875"/>
            <a:ext cx="5913834" cy="56388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272B199D-A06E-4ABA-AE5B-8D7E4DC2FC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90" y="523874"/>
            <a:ext cx="5647135" cy="563880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3AFC3E1F-DD46-46CC-BB5B-4A6A255E231E}"/>
              </a:ext>
            </a:extLst>
          </p:cNvPr>
          <p:cNvSpPr txBox="1"/>
          <p:nvPr/>
        </p:nvSpPr>
        <p:spPr>
          <a:xfrm>
            <a:off x="2668202" y="4408350"/>
            <a:ext cx="606868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"Apenas um bicho" deu a minha vida a verdadeira essência da amizade, da confiança e da felicidade.</a:t>
            </a:r>
          </a:p>
        </p:txBody>
      </p:sp>
    </p:spTree>
    <p:extLst>
      <p:ext uri="{BB962C8B-B14F-4D97-AF65-F5344CB8AC3E}">
        <p14:creationId xmlns:p14="http://schemas.microsoft.com/office/powerpoint/2010/main" val="3651182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3455E95-0AF7-4B59-8F1C-F9C307198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25" y="619125"/>
            <a:ext cx="11020425" cy="55816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3F9EE25-9BAD-4FDA-8D54-7F42668296C7}"/>
              </a:ext>
            </a:extLst>
          </p:cNvPr>
          <p:cNvSpPr txBox="1"/>
          <p:nvPr/>
        </p:nvSpPr>
        <p:spPr>
          <a:xfrm>
            <a:off x="841076" y="1924016"/>
            <a:ext cx="449004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"Apenas um bicho" faz aflorar compaixão e a paciência , que fazem de mim, uma pessoa melhor.</a:t>
            </a:r>
          </a:p>
        </p:txBody>
      </p:sp>
    </p:spTree>
    <p:extLst>
      <p:ext uri="{BB962C8B-B14F-4D97-AF65-F5344CB8AC3E}">
        <p14:creationId xmlns:p14="http://schemas.microsoft.com/office/powerpoint/2010/main" val="677259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6CAD51A-D250-43D8-A94B-E0678DB94D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248" y="721744"/>
            <a:ext cx="7564377" cy="5179624"/>
          </a:xfrm>
          <a:prstGeom prst="rect">
            <a:avLst/>
          </a:prstGeom>
          <a:effectLst>
            <a:softEdge rad="2794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2B64B85-7D5A-42CA-AA53-3E5D393C27FC}"/>
              </a:ext>
            </a:extLst>
          </p:cNvPr>
          <p:cNvSpPr txBox="1"/>
          <p:nvPr/>
        </p:nvSpPr>
        <p:spPr>
          <a:xfrm>
            <a:off x="694427" y="772399"/>
            <a:ext cx="330823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Porque para mim e para pessoas como eu, não se trata de "apenas um bicho", mas da incorporação de todos os sonhos e da esperança do futuro.</a:t>
            </a:r>
          </a:p>
        </p:txBody>
      </p:sp>
    </p:spTree>
    <p:extLst>
      <p:ext uri="{BB962C8B-B14F-4D97-AF65-F5344CB8AC3E}">
        <p14:creationId xmlns:p14="http://schemas.microsoft.com/office/powerpoint/2010/main" val="1993649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4180BD3-03A8-4460-8B20-6AFC7C7AFB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62621" y="609600"/>
            <a:ext cx="5810253" cy="5638800"/>
          </a:xfrm>
          <a:prstGeom prst="rect">
            <a:avLst/>
          </a:prstGeom>
          <a:effectLst>
            <a:softEdge rad="508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9F5D850-3DED-47BA-BAB0-B5DA4F47C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6" y="609600"/>
            <a:ext cx="5705474" cy="5638800"/>
          </a:xfrm>
          <a:prstGeom prst="rect">
            <a:avLst/>
          </a:prstGeom>
          <a:effectLst>
            <a:softEdge rad="8636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0E20723-4ECD-414B-ADF4-4466624D74BE}"/>
              </a:ext>
            </a:extLst>
          </p:cNvPr>
          <p:cNvSpPr txBox="1"/>
          <p:nvPr/>
        </p:nvSpPr>
        <p:spPr>
          <a:xfrm>
            <a:off x="4424632" y="3856333"/>
            <a:ext cx="379993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Das lembranças afetuosas do passado; da pura felicidade do momento presente.</a:t>
            </a:r>
          </a:p>
        </p:txBody>
      </p:sp>
    </p:spTree>
    <p:extLst>
      <p:ext uri="{BB962C8B-B14F-4D97-AF65-F5344CB8AC3E}">
        <p14:creationId xmlns:p14="http://schemas.microsoft.com/office/powerpoint/2010/main" val="196286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pageCurlDoub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F1AE7A24-E230-46A1-AEF5-54B3E3F1A3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7174" y="619124"/>
            <a:ext cx="5558826" cy="5610225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98740BBE-E97C-4D4B-82B2-11515443EC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628650"/>
            <a:ext cx="5489274" cy="5610226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F76C990B-BFEC-46F8-893B-793E53A20635}"/>
              </a:ext>
            </a:extLst>
          </p:cNvPr>
          <p:cNvSpPr txBox="1"/>
          <p:nvPr/>
        </p:nvSpPr>
        <p:spPr>
          <a:xfrm>
            <a:off x="1496683" y="4299581"/>
            <a:ext cx="716423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"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Apenas um bicho" faz brotar o que há de bom em mim e dissolve meus pensamentos e as preocupações do meu dia.</a:t>
            </a:r>
          </a:p>
        </p:txBody>
      </p:sp>
    </p:spTree>
    <p:extLst>
      <p:ext uri="{BB962C8B-B14F-4D97-AF65-F5344CB8AC3E}">
        <p14:creationId xmlns:p14="http://schemas.microsoft.com/office/powerpoint/2010/main" val="3656547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pageCurlDoubl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E7878DD-CF1B-4354-844D-68AEEDB1FA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41057" y="1097531"/>
            <a:ext cx="5657848" cy="4662938"/>
          </a:xfrm>
          <a:prstGeom prst="rect">
            <a:avLst/>
          </a:prstGeom>
          <a:effectLst>
            <a:softEdge rad="7874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9576079-6C16-44B8-A553-FFAE7D8C85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0" y="600076"/>
            <a:ext cx="4662938" cy="5657848"/>
          </a:xfrm>
          <a:prstGeom prst="rect">
            <a:avLst/>
          </a:prstGeom>
          <a:effectLst>
            <a:softEdge rad="9144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49B62235-0DAD-4E42-9C43-F34D820916EF}"/>
              </a:ext>
            </a:extLst>
          </p:cNvPr>
          <p:cNvSpPr txBox="1"/>
          <p:nvPr/>
        </p:nvSpPr>
        <p:spPr>
          <a:xfrm>
            <a:off x="4032849" y="758973"/>
            <a:ext cx="3817189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Eu espero que algum dia , as pessoas entendam que não é "apenas um bicho" , mas aquilo que me torna mais humano e permite que eu não seja "apenas uma mulher".</a:t>
            </a:r>
          </a:p>
        </p:txBody>
      </p:sp>
    </p:spTree>
    <p:extLst>
      <p:ext uri="{BB962C8B-B14F-4D97-AF65-F5344CB8AC3E}">
        <p14:creationId xmlns:p14="http://schemas.microsoft.com/office/powerpoint/2010/main" val="2866289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7D696C95-34DC-41AB-BF6B-FC1DCF3AC5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80292" y="694964"/>
            <a:ext cx="6659594" cy="56483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B8C5DCDF-AC41-43AB-A8D7-738CD103F571}"/>
              </a:ext>
            </a:extLst>
          </p:cNvPr>
          <p:cNvSpPr txBox="1"/>
          <p:nvPr/>
        </p:nvSpPr>
        <p:spPr>
          <a:xfrm>
            <a:off x="1099868" y="1166842"/>
            <a:ext cx="4032849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Então, da próxima vez em que você escutar a frase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"é apenas um bicho", apenas sorria para essas pessoas porque elas apenas não entendem."</a:t>
            </a:r>
          </a:p>
        </p:txBody>
      </p:sp>
    </p:spTree>
    <p:extLst>
      <p:ext uri="{BB962C8B-B14F-4D97-AF65-F5344CB8AC3E}">
        <p14:creationId xmlns:p14="http://schemas.microsoft.com/office/powerpoint/2010/main" val="2328055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B6D0BB5-4485-4AF5-9D94-4A51947ADD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675" y="586595"/>
            <a:ext cx="6590581" cy="3398809"/>
          </a:xfrm>
          <a:prstGeom prst="rect">
            <a:avLst/>
          </a:prstGeom>
          <a:effectLst>
            <a:softEdge rad="279400"/>
          </a:effectLst>
        </p:spPr>
      </p:pic>
      <p:sp>
        <p:nvSpPr>
          <p:cNvPr id="2" name="CaixaDeTexto 2">
            <a:extLst>
              <a:ext uri="{FF2B5EF4-FFF2-40B4-BE49-F238E27FC236}">
                <a16:creationId xmlns:a16="http://schemas.microsoft.com/office/drawing/2014/main" id="{4BF1C8C8-6E60-4D8B-9EC3-4EF33E660AF0}"/>
              </a:ext>
            </a:extLst>
          </p:cNvPr>
          <p:cNvSpPr txBox="1"/>
          <p:nvPr/>
        </p:nvSpPr>
        <p:spPr>
          <a:xfrm>
            <a:off x="3676290" y="2357961"/>
            <a:ext cx="746903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Autor desconhecido.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Peter Heaven &amp; blue light orchestra - She Dreams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4AA634BC-98A5-4893-A0D5-E040601714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360" y="675940"/>
            <a:ext cx="2018581" cy="25722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79853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0">
        <p15:prstTrans prst="pageCurlDouble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141</TotalTime>
  <Words>450</Words>
  <Application>Microsoft Office PowerPoint</Application>
  <PresentationFormat>Ecrã Panorâmico</PresentationFormat>
  <Paragraphs>32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4" baseType="lpstr">
      <vt:lpstr>AR CENA</vt:lpstr>
      <vt:lpstr>Arial</vt:lpstr>
      <vt:lpstr>Garamond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13</cp:revision>
  <dcterms:created xsi:type="dcterms:W3CDTF">2020-08-05T19:19:09Z</dcterms:created>
  <dcterms:modified xsi:type="dcterms:W3CDTF">2020-08-06T19:26:28Z</dcterms:modified>
</cp:coreProperties>
</file>