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3" r:id="rId1"/>
  </p:sldMasterIdLst>
  <p:sldIdLst>
    <p:sldId id="277" r:id="rId2"/>
    <p:sldId id="257" r:id="rId3"/>
    <p:sldId id="259" r:id="rId4"/>
    <p:sldId id="260" r:id="rId5"/>
    <p:sldId id="261" r:id="rId6"/>
    <p:sldId id="258" r:id="rId7"/>
    <p:sldId id="262" r:id="rId8"/>
    <p:sldId id="264" r:id="rId9"/>
    <p:sldId id="268" r:id="rId10"/>
    <p:sldId id="265" r:id="rId11"/>
    <p:sldId id="276" r:id="rId12"/>
    <p:sldId id="263" r:id="rId13"/>
    <p:sldId id="270" r:id="rId14"/>
    <p:sldId id="266" r:id="rId15"/>
    <p:sldId id="269" r:id="rId16"/>
    <p:sldId id="271" r:id="rId17"/>
    <p:sldId id="274" r:id="rId18"/>
    <p:sldId id="273" r:id="rId19"/>
    <p:sldId id="275" r:id="rId20"/>
    <p:sldId id="272" r:id="rId21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kzZP5QUrUtJStURndxKCA==" hashData="JdhCMQGLLaq9aw9ADT7Mzl22qjtnU1Ov5QW95p2zdba1AJV6JzpY3LwZjCvH0M3n7a3lJGSL4tObkTkwASAhN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9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11/10/2019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EC604B9-52E9-4810-8359-47206518D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587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ipple/>
      </p:transition>
    </mc:Choice>
    <mc:Fallback xmlns=""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340864"/>
            <a:ext cx="11029615" cy="36344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70E6237-3456-439F-802D-3BA93FC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82B9-B8EE-4375-B6FF-88FA6ABB15D9}" type="datetime1">
              <a:rPr lang="en-US" smtClean="0"/>
              <a:t>11/10/2019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356D3B5-6063-4A89-B88F-9D304391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2B78BF7-69D3-4CE0-A631-50EFD41EE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9410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ipple/>
      </p:transition>
    </mc:Choice>
    <mc:Fallback xmlns=""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2393950"/>
            <a:ext cx="11029615" cy="214746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582016-5696-4A93-887F-BBB3B900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7495-0637-405E-AE64-5CC7506D51F5}" type="datetime1">
              <a:rPr lang="en-US" smtClean="0"/>
              <a:t>11/10/2019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57CFCD5-1192-4E18-8A8F-29E153B44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39A109E-5018-4794-92B3-FD5E5BCD9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7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ipple/>
      </p:transition>
    </mc:Choice>
    <mc:Fallback xmlns=""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194767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6039" y="2228003"/>
            <a:ext cx="5194769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FD690-9426-415D-8B65-26881E07B2D4}" type="datetime1">
              <a:rPr lang="en-US" smtClean="0"/>
              <a:t>11/10/2019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2807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ipple/>
      </p:transition>
    </mc:Choice>
    <mc:Fallback xmlns=""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1" y="2250891"/>
            <a:ext cx="5194769" cy="557784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194766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6039" y="2250892"/>
            <a:ext cx="5194770" cy="553373"/>
          </a:xfrm>
        </p:spPr>
        <p:txBody>
          <a:bodyPr anchor="ctr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6037" y="2926052"/>
            <a:ext cx="5194771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4989A-474C-40DE-95B9-011C28B71673}" type="datetime1">
              <a:rPr lang="en-US" smtClean="0"/>
              <a:t>11/10/2019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0261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ipple/>
      </p:transition>
    </mc:Choice>
    <mc:Fallback xmlns=""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ED54-5B5E-4A04-93D3-5772E3CE3818}" type="datetime1">
              <a:rPr lang="en-US" smtClean="0"/>
              <a:t>11/10/2019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512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ipple/>
      </p:transition>
    </mc:Choice>
    <mc:Fallback xmlns=""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11/10/2019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956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ipple/>
      </p:transition>
    </mc:Choice>
    <mc:Fallback xmlns=""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601200"/>
            <a:ext cx="3682723" cy="581547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857" y="933450"/>
            <a:ext cx="3031852" cy="1722419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0928" y="1179829"/>
            <a:ext cx="6650991" cy="4658216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7857" y="2836654"/>
            <a:ext cx="3031852" cy="300139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B919CC2-2A65-446F-B538-9E624903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56916"/>
            <a:ext cx="2844799" cy="365125"/>
          </a:xfrm>
        </p:spPr>
        <p:txBody>
          <a:bodyPr/>
          <a:lstStyle/>
          <a:p>
            <a:fld id="{D82884F1-FFEA-405F-9602-3DCA865EDA4E}" type="datetime1">
              <a:rPr lang="en-US" smtClean="0"/>
              <a:t>11/10/2019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B72412AE-119E-4982-8B24-63365EFCA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52590"/>
            <a:ext cx="691721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7FC4BB19-6AD1-45CF-9F99-00B109890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56916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066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ipple/>
      </p:transition>
    </mc:Choice>
    <mc:Fallback xmlns=""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641350"/>
            <a:ext cx="11290859" cy="3651249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998148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DB4A-8810-4A10-AD5C-D5E2C667F5B3}" type="datetime1">
              <a:rPr lang="en-US" smtClean="0"/>
              <a:t>11/10/2019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897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ipple/>
      </p:transition>
    </mc:Choice>
    <mc:Fallback xmlns=""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D4963-E985-44C4-B8C4-FDD613B7C2F8}" type="datetime1">
              <a:rPr lang="en-US" smtClean="0"/>
              <a:t>11/10/2019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7922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ipple/>
      </p:transition>
    </mc:Choice>
    <mc:Fallback xmlns=""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058151" y="599725"/>
            <a:ext cx="3687316" cy="581695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04200" y="863600"/>
            <a:ext cx="3124200" cy="4807326"/>
          </a:xfrm>
        </p:spPr>
        <p:txBody>
          <a:bodyPr vert="eaVert" anchor="ctr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863600"/>
            <a:ext cx="7161625" cy="4807326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423B97-A5D4-47B9-8861-73B3707A04CF}"/>
              </a:ext>
            </a:extLst>
          </p:cNvPr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AEC0421-37B4-4481-A10D-69FDF5EC7909}"/>
              </a:ext>
            </a:extLst>
          </p:cNvPr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7265B5-9F97-4F1E-99E9-74F7B7E62337}"/>
              </a:ext>
            </a:extLst>
          </p:cNvPr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5C74A470-3BD3-4F33-80E5-67E6E87F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11/10/2019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3A30BA-DB50-4D7D-BCDE-17D20FB35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76FF9E58-C0B2-436B-A21C-DB45A00D6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3969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ipple/>
      </p:transition>
    </mc:Choice>
    <mc:Fallback xmlns=""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2"/>
            <a:ext cx="11029616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11/10/2019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25912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62" r:id="rId5"/>
    <p:sldLayoutId id="2147483756" r:id="rId6"/>
    <p:sldLayoutId id="2147483757" r:id="rId7"/>
    <p:sldLayoutId id="2147483758" r:id="rId8"/>
    <p:sldLayoutId id="2147483761" r:id="rId9"/>
    <p:sldLayoutId id="2147483759" r:id="rId10"/>
    <p:sldLayoutId id="2147483760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4000">
        <p14:ripple/>
      </p:transition>
    </mc:Choice>
    <mc:Fallback xmlns="">
      <p:transition spd="slow" advTm="14000">
        <p:fade/>
      </p:transition>
    </mc:Fallback>
  </mc:AlternateContent>
  <p:hf sldNum="0" hdr="0" ftr="0" dt="0"/>
  <p:txStyles>
    <p:titleStyle>
      <a:lvl1pPr algn="l" defTabSz="457200" rtl="0" eaLnBrk="1" latinLnBrk="0" hangingPunct="1">
        <a:lnSpc>
          <a:spcPct val="90000"/>
        </a:lnSpc>
        <a:spcBef>
          <a:spcPct val="0"/>
        </a:spcBef>
        <a:buNone/>
        <a:defRPr sz="27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lnSpc>
          <a:spcPct val="12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F5B1F5C-FF3E-417A-BA6F-A914DD324E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4142768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14:ripple/>
        <p:sndAc>
          <p:stSnd loop="1">
            <p:snd r:embed="rId2" name="Elton John- Don't Let The Sun Go Down On Me (.wav"/>
          </p:stSnd>
        </p:sndAc>
      </p:transition>
    </mc:Choice>
    <mc:Fallback xmlns="">
      <p:transition spd="slow" advTm="2000">
        <p:fade/>
        <p:sndAc>
          <p:stSnd loop="1">
            <p:snd r:embed="rId4" name="Elton John- Don't Let The Sun Go Down On Me (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>
            <a:extLst>
              <a:ext uri="{FF2B5EF4-FFF2-40B4-BE49-F238E27FC236}">
                <a16:creationId xmlns:a16="http://schemas.microsoft.com/office/drawing/2014/main" id="{183904E5-AAA8-48F8-9509-E4E155221C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629403BE-8803-41C1-A8D2-AC1E94DB574B}"/>
              </a:ext>
            </a:extLst>
          </p:cNvPr>
          <p:cNvSpPr/>
          <p:nvPr/>
        </p:nvSpPr>
        <p:spPr>
          <a:xfrm>
            <a:off x="1136877" y="2502462"/>
            <a:ext cx="370646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6000" b="1" dirty="0">
                <a:ln w="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AR BLANCA" panose="02000000000000000000" pitchFamily="2" charset="0"/>
              </a:rPr>
              <a:t>Dias felizes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D7EFDDEF-C9A7-4D82-BA7A-B31E015A8585}"/>
              </a:ext>
            </a:extLst>
          </p:cNvPr>
          <p:cNvSpPr/>
          <p:nvPr/>
        </p:nvSpPr>
        <p:spPr>
          <a:xfrm>
            <a:off x="387262" y="4611620"/>
            <a:ext cx="646523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800" b="1" dirty="0">
                <a:ln w="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AR BLANCA" panose="02000000000000000000" pitchFamily="2" charset="0"/>
              </a:rPr>
              <a:t>Por Paulo Roberto </a:t>
            </a:r>
            <a:r>
              <a:rPr lang="pt-PT" sz="4800" b="1" dirty="0" err="1">
                <a:ln w="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AR BLANCA" panose="02000000000000000000" pitchFamily="2" charset="0"/>
              </a:rPr>
              <a:t>Gaefke</a:t>
            </a:r>
            <a:endParaRPr lang="pt-PT" sz="4800" b="1" dirty="0">
              <a:ln w="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4200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23E1B22-FB14-490D-B0FB-0893188E8E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92EB0C5-24CA-4730-8478-81F2D2392AD1}"/>
              </a:ext>
            </a:extLst>
          </p:cNvPr>
          <p:cNvSpPr/>
          <p:nvPr/>
        </p:nvSpPr>
        <p:spPr>
          <a:xfrm>
            <a:off x="132272" y="750823"/>
            <a:ext cx="520747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Não deixe de desejar um dia melhor.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Ainda que hoje seja o dia mais que perfeito.</a:t>
            </a:r>
          </a:p>
        </p:txBody>
      </p:sp>
    </p:spTree>
    <p:extLst>
      <p:ext uri="{BB962C8B-B14F-4D97-AF65-F5344CB8AC3E}">
        <p14:creationId xmlns:p14="http://schemas.microsoft.com/office/powerpoint/2010/main" val="1689243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ripple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340E194-02FC-4492-A558-B308D20F1D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1"/>
            <a:ext cx="12191999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E89C7787-70A0-4B72-8595-5FAEB16ED5F3}"/>
              </a:ext>
            </a:extLst>
          </p:cNvPr>
          <p:cNvSpPr/>
          <p:nvPr/>
        </p:nvSpPr>
        <p:spPr>
          <a:xfrm>
            <a:off x="278922" y="1975775"/>
            <a:ext cx="441384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Onde tudo se encaixou e você encantou. Onde as pessoas foram amáveis e você faturou muito.</a:t>
            </a:r>
          </a:p>
        </p:txBody>
      </p:sp>
    </p:spTree>
    <p:extLst>
      <p:ext uri="{BB962C8B-B14F-4D97-AF65-F5344CB8AC3E}">
        <p14:creationId xmlns:p14="http://schemas.microsoft.com/office/powerpoint/2010/main" val="86983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ripple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939F601-95A5-42DF-ABC0-5933827269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DAE453DA-C2FE-4FCB-B09B-491EBD9E9CA9}"/>
              </a:ext>
            </a:extLst>
          </p:cNvPr>
          <p:cNvSpPr/>
          <p:nvPr/>
        </p:nvSpPr>
        <p:spPr>
          <a:xfrm>
            <a:off x="2124974" y="4632711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Ainda assim, tudo pode ser melhor. Estamos nos acostumando com as coisas e notícias ruins.</a:t>
            </a:r>
          </a:p>
        </p:txBody>
      </p:sp>
    </p:spTree>
    <p:extLst>
      <p:ext uri="{BB962C8B-B14F-4D97-AF65-F5344CB8AC3E}">
        <p14:creationId xmlns:p14="http://schemas.microsoft.com/office/powerpoint/2010/main" val="1740463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ripple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4BD7D4B-84FD-47BA-B0D4-A98D58F15F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BC39B329-A2F4-4A48-A175-93F2F1C3DED2}"/>
              </a:ext>
            </a:extLst>
          </p:cNvPr>
          <p:cNvSpPr/>
          <p:nvPr/>
        </p:nvSpPr>
        <p:spPr>
          <a:xfrm>
            <a:off x="322052" y="5219307"/>
            <a:ext cx="720018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E quando chega aquele dia gostoso, de paz, de coisas boas , ficamos desconfiados.</a:t>
            </a:r>
          </a:p>
        </p:txBody>
      </p:sp>
    </p:spTree>
    <p:extLst>
      <p:ext uri="{BB962C8B-B14F-4D97-AF65-F5344CB8AC3E}">
        <p14:creationId xmlns:p14="http://schemas.microsoft.com/office/powerpoint/2010/main" val="514377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40AF4F3-AD43-4C40-B53C-595F1064BA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89856511-1717-4534-8F5D-7E6A942F9965}"/>
              </a:ext>
            </a:extLst>
          </p:cNvPr>
          <p:cNvSpPr/>
          <p:nvPr/>
        </p:nvSpPr>
        <p:spPr>
          <a:xfrm>
            <a:off x="1158813" y="4598204"/>
            <a:ext cx="859766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Tipo: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me belisca para ver se eu já acordei ! Pois é, mas o comum, não é ter somente dias de dores.</a:t>
            </a:r>
          </a:p>
        </p:txBody>
      </p:sp>
    </p:spTree>
    <p:extLst>
      <p:ext uri="{BB962C8B-B14F-4D97-AF65-F5344CB8AC3E}">
        <p14:creationId xmlns:p14="http://schemas.microsoft.com/office/powerpoint/2010/main" val="93986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1A18631-D023-448E-9F46-312AFA1ED8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F8FEDF49-C3A3-4C56-B65A-8CC19378F909}"/>
              </a:ext>
            </a:extLst>
          </p:cNvPr>
          <p:cNvSpPr/>
          <p:nvPr/>
        </p:nvSpPr>
        <p:spPr>
          <a:xfrm>
            <a:off x="865088" y="2235043"/>
            <a:ext cx="4147289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O que deveria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ser comum é o dia feliz!</a:t>
            </a:r>
          </a:p>
        </p:txBody>
      </p:sp>
    </p:spTree>
    <p:extLst>
      <p:ext uri="{BB962C8B-B14F-4D97-AF65-F5344CB8AC3E}">
        <p14:creationId xmlns:p14="http://schemas.microsoft.com/office/powerpoint/2010/main" val="50507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rippl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23F82E2-7F53-44B1-887A-615349CC0C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B224D6D4-A93E-4F77-BACE-CF9F2354C96D}"/>
              </a:ext>
            </a:extLst>
          </p:cNvPr>
          <p:cNvSpPr/>
          <p:nvPr/>
        </p:nvSpPr>
        <p:spPr>
          <a:xfrm>
            <a:off x="1831676" y="3587960"/>
            <a:ext cx="701902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Um dia de muita risada, muita conversa. muitos beijos, muitos abraços,“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amassos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”, comidinha quente e gostosa.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Ah! e é claro; muitos amigos.</a:t>
            </a:r>
          </a:p>
        </p:txBody>
      </p:sp>
    </p:spTree>
    <p:extLst>
      <p:ext uri="{BB962C8B-B14F-4D97-AF65-F5344CB8AC3E}">
        <p14:creationId xmlns:p14="http://schemas.microsoft.com/office/powerpoint/2010/main" val="1607639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ripple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3068C5C-62A8-468E-A85C-D3205D8CBB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9C4D638-0D61-4A63-AFF0-D672C6E93EDD}"/>
              </a:ext>
            </a:extLst>
          </p:cNvPr>
          <p:cNvSpPr/>
          <p:nvPr/>
        </p:nvSpPr>
        <p:spPr>
          <a:xfrm>
            <a:off x="261668" y="690438"/>
            <a:ext cx="3542581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Coisa boa não é?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Pois pense assim, pense como criança . Lembra quando você era criança? O grande barato era acordar para brincar mais um pouco.</a:t>
            </a:r>
          </a:p>
        </p:txBody>
      </p:sp>
    </p:spTree>
    <p:extLst>
      <p:ext uri="{BB962C8B-B14F-4D97-AF65-F5344CB8AC3E}">
        <p14:creationId xmlns:p14="http://schemas.microsoft.com/office/powerpoint/2010/main" val="521057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ippl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58AF775-CFE5-4357-8983-1A60589534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0937" y="69013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EC463AE5-03C5-49E4-A5A7-46BDABA92BFC}"/>
              </a:ext>
            </a:extLst>
          </p:cNvPr>
          <p:cNvSpPr/>
          <p:nvPr/>
        </p:nvSpPr>
        <p:spPr>
          <a:xfrm>
            <a:off x="370936" y="586444"/>
            <a:ext cx="558991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Havia tanta coisa para fazer…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E se você teve o privilégio de crescer em um ambiente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aberto,com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 ruas largas, as vezes sem asfalto, campinhos,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árvores,ai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 então, era só alegria…</a:t>
            </a:r>
          </a:p>
        </p:txBody>
      </p:sp>
    </p:spTree>
    <p:extLst>
      <p:ext uri="{BB962C8B-B14F-4D97-AF65-F5344CB8AC3E}">
        <p14:creationId xmlns:p14="http://schemas.microsoft.com/office/powerpoint/2010/main" val="163652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ripple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DC05CD3-8A2C-40D8-BED7-FDCEFD0E2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1"/>
            <a:ext cx="12191999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3BE75EA5-9E05-4A82-A7E5-EA43531A69EA}"/>
              </a:ext>
            </a:extLst>
          </p:cNvPr>
          <p:cNvSpPr/>
          <p:nvPr/>
        </p:nvSpPr>
        <p:spPr>
          <a:xfrm>
            <a:off x="-238666" y="2432975"/>
            <a:ext cx="748485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lembra?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Qual era o segredo desse tempo?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Pense…vou te dar mais uns segundos…</a:t>
            </a:r>
          </a:p>
        </p:txBody>
      </p:sp>
    </p:spTree>
    <p:extLst>
      <p:ext uri="{BB962C8B-B14F-4D97-AF65-F5344CB8AC3E}">
        <p14:creationId xmlns:p14="http://schemas.microsoft.com/office/powerpoint/2010/main" val="3020856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ripple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5AA1623-8903-4DA4-854C-FDE486B0C2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1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35D01E04-1D61-4C34-A188-333A36A656D6}"/>
              </a:ext>
            </a:extLst>
          </p:cNvPr>
          <p:cNvSpPr/>
          <p:nvPr/>
        </p:nvSpPr>
        <p:spPr>
          <a:xfrm>
            <a:off x="209909" y="1570333"/>
            <a:ext cx="516434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O grande segredo das crianças é não fazer planos.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É acordar para viver intensamente o dia que começa.</a:t>
            </a:r>
          </a:p>
        </p:txBody>
      </p:sp>
    </p:spTree>
    <p:extLst>
      <p:ext uri="{BB962C8B-B14F-4D97-AF65-F5344CB8AC3E}">
        <p14:creationId xmlns:p14="http://schemas.microsoft.com/office/powerpoint/2010/main" val="873473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ippl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5BFBCEB-73FD-4503-ADE1-3A21E5202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3E80F2CD-7C23-44EB-8C1E-AC2B39D0FA5C}"/>
              </a:ext>
            </a:extLst>
          </p:cNvPr>
          <p:cNvSpPr/>
          <p:nvPr/>
        </p:nvSpPr>
        <p:spPr>
          <a:xfrm>
            <a:off x="606725" y="2303101"/>
            <a:ext cx="478478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Criança não fica parada elaborando planos de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vingança,nem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 fica pensando como vai fazer para fazer uma maldade.</a:t>
            </a:r>
          </a:p>
        </p:txBody>
      </p:sp>
    </p:spTree>
    <p:extLst>
      <p:ext uri="{BB962C8B-B14F-4D97-AF65-F5344CB8AC3E}">
        <p14:creationId xmlns:p14="http://schemas.microsoft.com/office/powerpoint/2010/main" val="307207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ippl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8989960-41AB-42AD-A229-9F055479A6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BC6B0F0B-85A8-4903-AB31-8DC32738E8A9}"/>
              </a:ext>
            </a:extLst>
          </p:cNvPr>
          <p:cNvSpPr/>
          <p:nvPr/>
        </p:nvSpPr>
        <p:spPr>
          <a:xfrm>
            <a:off x="296174" y="1905506"/>
            <a:ext cx="489692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Tudo acontece espontaneamente…Então, acredite que o dia pode ser melhor e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será.Deixe-se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 contagiar pela alegria da infância.</a:t>
            </a:r>
          </a:p>
        </p:txBody>
      </p:sp>
    </p:spTree>
    <p:extLst>
      <p:ext uri="{BB962C8B-B14F-4D97-AF65-F5344CB8AC3E}">
        <p14:creationId xmlns:p14="http://schemas.microsoft.com/office/powerpoint/2010/main" val="2168643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ippl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5812E84-9CFD-41B2-8553-978D7DED7B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60F54992-023E-4883-B247-429B2A498052}"/>
              </a:ext>
            </a:extLst>
          </p:cNvPr>
          <p:cNvSpPr/>
          <p:nvPr/>
        </p:nvSpPr>
        <p:spPr>
          <a:xfrm>
            <a:off x="474452" y="1915390"/>
            <a:ext cx="439084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Despreocupe-se um pouco.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Mesmo sendo médico cirurgião com uma grande cirurgia pela frente.</a:t>
            </a:r>
          </a:p>
        </p:txBody>
      </p:sp>
    </p:spTree>
    <p:extLst>
      <p:ext uri="{BB962C8B-B14F-4D97-AF65-F5344CB8AC3E}">
        <p14:creationId xmlns:p14="http://schemas.microsoft.com/office/powerpoint/2010/main" val="3727309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ippl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A8A0EF7-4CB9-4EFF-A53D-AA92C9CC3D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8A41A4DB-0A67-4D13-9978-242E4E58972C}"/>
              </a:ext>
            </a:extLst>
          </p:cNvPr>
          <p:cNvSpPr/>
          <p:nvPr/>
        </p:nvSpPr>
        <p:spPr>
          <a:xfrm>
            <a:off x="224285" y="2294951"/>
            <a:ext cx="56388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Deixe-se guiar pelo seu aprendizado, e depois do trabalho bem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feito,solte-se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 numa cadeira e se ela for giratória, aproveite e brinque como se fosse um parque de diversões.</a:t>
            </a:r>
          </a:p>
        </p:txBody>
      </p:sp>
    </p:spTree>
    <p:extLst>
      <p:ext uri="{BB962C8B-B14F-4D97-AF65-F5344CB8AC3E}">
        <p14:creationId xmlns:p14="http://schemas.microsoft.com/office/powerpoint/2010/main" val="2476411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ripple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3661539-7BB6-4140-909E-711A283586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DC705689-3271-45A3-9BA9-413762DEA176}"/>
              </a:ext>
            </a:extLst>
          </p:cNvPr>
          <p:cNvSpPr/>
          <p:nvPr/>
        </p:nvSpPr>
        <p:spPr>
          <a:xfrm>
            <a:off x="261668" y="2151727"/>
            <a:ext cx="487104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Talvez a vida não passe disso, um grande parque com muitos brinquedos.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Só que muita gente anda com medo de se soltar e se divertir.</a:t>
            </a:r>
          </a:p>
        </p:txBody>
      </p:sp>
    </p:spTree>
    <p:extLst>
      <p:ext uri="{BB962C8B-B14F-4D97-AF65-F5344CB8AC3E}">
        <p14:creationId xmlns:p14="http://schemas.microsoft.com/office/powerpoint/2010/main" val="1527353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ripple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A50F0FE-3072-4536-B74D-9E1F72B47C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74199AA1-46D9-4706-8B6B-F3586D068AD9}"/>
              </a:ext>
            </a:extLst>
          </p:cNvPr>
          <p:cNvSpPr/>
          <p:nvPr/>
        </p:nvSpPr>
        <p:spPr>
          <a:xfrm>
            <a:off x="638060" y="3649775"/>
            <a:ext cx="5077032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O dia pode ser muito melhor!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Acredite, lute, sonhe e realize.</a:t>
            </a:r>
          </a:p>
        </p:txBody>
      </p:sp>
    </p:spTree>
    <p:extLst>
      <p:ext uri="{BB962C8B-B14F-4D97-AF65-F5344CB8AC3E}">
        <p14:creationId xmlns:p14="http://schemas.microsoft.com/office/powerpoint/2010/main" val="998621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BC732F4-D2AD-4795-868A-F97F2201BC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B5FCD1B6-91C1-404E-82B7-D302A88FEBEA}"/>
              </a:ext>
            </a:extLst>
          </p:cNvPr>
          <p:cNvSpPr txBox="1"/>
          <p:nvPr/>
        </p:nvSpPr>
        <p:spPr>
          <a:xfrm>
            <a:off x="3654881" y="0"/>
            <a:ext cx="770610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3200" dirty="0">
                <a:ln w="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dirty="0">
                <a:ln w="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Texto: Paulo Roberto </a:t>
            </a:r>
            <a:r>
              <a:rPr lang="pt-PT" sz="3200" dirty="0" err="1">
                <a:ln w="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Gaefke</a:t>
            </a:r>
            <a:endParaRPr lang="pt-PT" sz="3200" dirty="0">
              <a:ln w="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dirty="0" err="1">
                <a:ln w="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Música:Elton</a:t>
            </a:r>
            <a:r>
              <a:rPr lang="pt-PT" sz="3200" dirty="0">
                <a:ln w="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John </a:t>
            </a:r>
            <a:r>
              <a:rPr lang="en-US" sz="3200" dirty="0">
                <a:ln w="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Don't Let The Sun Go Down On Me (with George Michael)</a:t>
            </a:r>
            <a:endParaRPr lang="pt-PT" sz="3200" dirty="0">
              <a:ln w="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dirty="0">
                <a:ln w="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dirty="0">
                <a:ln w="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lopesolg@gmail.com</a:t>
            </a:r>
            <a:endParaRPr lang="pt-PT" sz="3200" dirty="0">
              <a:ln w="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dirty="0">
              <a:ln w="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dirty="0">
                <a:ln w="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www.facebook.com/olga.lopes.16</a:t>
            </a:r>
            <a:endParaRPr lang="pt-PT" sz="3200" dirty="0">
              <a:ln w="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dirty="0">
              <a:ln w="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dirty="0">
                <a:ln w="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www.youtube.com/c/olgalopes</a:t>
            </a:r>
            <a:endParaRPr lang="pt-PT" sz="3200" dirty="0">
              <a:ln w="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dirty="0">
              <a:ln w="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dirty="0">
                <a:ln w="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R CENA" panose="02000000000000000000" pitchFamily="2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</a:t>
            </a:r>
            <a:endParaRPr lang="pt-PT" sz="2800" dirty="0">
              <a:ln w="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AR CENA" panose="02000000000000000000" pitchFamily="2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9F1A2DE3-2395-4DF2-B4E8-69AB78C10EE8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71"/>
          <a:stretch/>
        </p:blipFill>
        <p:spPr>
          <a:xfrm>
            <a:off x="1344839" y="797224"/>
            <a:ext cx="2035524" cy="20751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04388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0">
        <p14:ripple/>
      </p:transition>
    </mc:Choice>
    <mc:Fallback xmlns=""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DividendVTI">
  <a:themeElements>
    <a:clrScheme name="">
      <a:dk1>
        <a:srgbClr val="000000"/>
      </a:dk1>
      <a:lt1>
        <a:srgbClr val="FFFFFF"/>
      </a:lt1>
      <a:dk2>
        <a:srgbClr val="233D3B"/>
      </a:dk2>
      <a:lt2>
        <a:srgbClr val="E2E8E7"/>
      </a:lt2>
      <a:accent1>
        <a:srgbClr val="D488B0"/>
      </a:accent1>
      <a:accent2>
        <a:srgbClr val="CB6E78"/>
      </a:accent2>
      <a:accent3>
        <a:srgbClr val="D0967C"/>
      </a:accent3>
      <a:accent4>
        <a:srgbClr val="60B287"/>
      </a:accent4>
      <a:accent5>
        <a:srgbClr val="70AEA7"/>
      </a:accent5>
      <a:accent6>
        <a:srgbClr val="6AACC9"/>
      </a:accent6>
      <a:hlink>
        <a:srgbClr val="568E88"/>
      </a:hlink>
      <a:folHlink>
        <a:srgbClr val="848484"/>
      </a:folHlink>
    </a:clrScheme>
    <a:fontScheme name="Dividend">
      <a:majorFont>
        <a:latin typeface="Arial Nova Ligh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ova Ligh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VTI" id="{97558BDE-0B66-457C-BB6F-7B1B22DAA9B8}" vid="{F53508A3-AC60-448A-AF37-934D5F1A0D5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445</Words>
  <Application>Microsoft Office PowerPoint</Application>
  <PresentationFormat>Ecrã Panorâmico</PresentationFormat>
  <Paragraphs>42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5" baseType="lpstr">
      <vt:lpstr>AR BLANCA</vt:lpstr>
      <vt:lpstr>AR CENA</vt:lpstr>
      <vt:lpstr>Arial Nova Light</vt:lpstr>
      <vt:lpstr>Wingdings 2</vt:lpstr>
      <vt:lpstr>DividendVTI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12</cp:revision>
  <dcterms:created xsi:type="dcterms:W3CDTF">2019-11-05T19:20:52Z</dcterms:created>
  <dcterms:modified xsi:type="dcterms:W3CDTF">2019-11-10T20:57:09Z</dcterms:modified>
</cp:coreProperties>
</file>