
<file path=[Content_Types].xml><?xml version="1.0" encoding="utf-8"?>
<Types xmlns="http://schemas.openxmlformats.org/package/2006/content-types"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98" r:id="rId1"/>
  </p:sldMasterIdLst>
  <p:sldIdLst>
    <p:sldId id="279" r:id="rId2"/>
    <p:sldId id="268" r:id="rId3"/>
    <p:sldId id="269" r:id="rId4"/>
    <p:sldId id="270" r:id="rId5"/>
    <p:sldId id="276" r:id="rId6"/>
    <p:sldId id="274" r:id="rId7"/>
    <p:sldId id="277" r:id="rId8"/>
    <p:sldId id="275" r:id="rId9"/>
    <p:sldId id="273" r:id="rId10"/>
    <p:sldId id="278" r:id="rId11"/>
    <p:sldId id="267" r:id="rId1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y08xZSd7zFqgN4wfCfJUgQ==" hashData="60QC75aQW0+mb+FfyROV5CKp1mGt2TNz6QkC3RcrIYcrfu3GMeB6OOekq0U0Pcpa/t2ZoEYZ5F1bKrAoaxcXrw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111" d="100"/>
          <a:sy n="111" d="100"/>
        </p:scale>
        <p:origin x="456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o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70693" y="1769540"/>
            <a:ext cx="9440034" cy="1828801"/>
          </a:xfrm>
        </p:spPr>
        <p:txBody>
          <a:bodyPr anchor="b">
            <a:normAutofit/>
          </a:bodyPr>
          <a:lstStyle>
            <a:lvl1pPr algn="ctr">
              <a:defRPr sz="5400"/>
            </a:lvl1pPr>
          </a:lstStyle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0693" y="3598339"/>
            <a:ext cx="9440034" cy="1049867"/>
          </a:xfrm>
        </p:spPr>
        <p:txBody>
          <a:bodyPr anchor="t"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PT"/>
              <a:t>Clique para editar o estilo de subtítulo do Modelo Global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C4E402-3A94-498A-B515-F3F5D1A09760}" type="datetimeFigureOut">
              <a:rPr lang="pt-PT" smtClean="0"/>
              <a:t>30-01-2019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E712F0-BE47-4F1D-BA2A-F087C84CA291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6243101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0">
        <p14:vortex dir="d"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Obje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PT"/>
              <a:t>Editar os estilos de texto do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C4E402-3A94-498A-B515-F3F5D1A09760}" type="datetimeFigureOut">
              <a:rPr lang="pt-PT" smtClean="0"/>
              <a:t>30-01-2019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E712F0-BE47-4F1D-BA2A-F087C84CA291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6732923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0">
        <p14:vortex dir="d"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c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1761067"/>
            <a:ext cx="9590550" cy="1828813"/>
          </a:xfrm>
        </p:spPr>
        <p:txBody>
          <a:bodyPr anchor="b"/>
          <a:lstStyle>
            <a:lvl1pPr algn="ctr">
              <a:defRPr sz="4000" b="0" cap="none"/>
            </a:lvl1pPr>
          </a:lstStyle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3589879"/>
            <a:ext cx="9590550" cy="1507054"/>
          </a:xfrm>
        </p:spPr>
        <p:txBody>
          <a:bodyPr anchor="t"/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PT"/>
              <a:t>Editar os estilos de texto do Modelo Global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C4E402-3A94-498A-B515-F3F5D1A09760}" type="datetimeFigureOut">
              <a:rPr lang="pt-PT" smtClean="0"/>
              <a:t>30-01-2019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E712F0-BE47-4F1D-BA2A-F087C84CA291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0970197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0">
        <p14:vortex dir="d"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Conteúdo Dup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13795" y="1732449"/>
            <a:ext cx="5060497" cy="4058750"/>
          </a:xfrm>
        </p:spPr>
        <p:txBody>
          <a:bodyPr anchor="t">
            <a:normAutofit/>
          </a:bodyPr>
          <a:lstStyle/>
          <a:p>
            <a:pPr lvl="0"/>
            <a:r>
              <a:rPr lang="pt-PT"/>
              <a:t>Editar os estilos de texto do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02892" y="1732449"/>
            <a:ext cx="5064665" cy="4058751"/>
          </a:xfrm>
        </p:spPr>
        <p:txBody>
          <a:bodyPr anchor="t">
            <a:normAutofit/>
          </a:bodyPr>
          <a:lstStyle/>
          <a:p>
            <a:pPr lvl="0"/>
            <a:r>
              <a:rPr lang="pt-PT"/>
              <a:t>Editar os estilos de texto do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C4E402-3A94-498A-B515-F3F5D1A09760}" type="datetimeFigureOut">
              <a:rPr lang="pt-PT" smtClean="0"/>
              <a:t>30-01-2019</a:t>
            </a:fld>
            <a:endParaRPr lang="pt-P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E712F0-BE47-4F1D-BA2A-F087C84CA291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8921277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0">
        <p14:vortex dir="d"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Picture 19" descr="Slate-V2-HD-compPhotoInset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3795" y="1734506"/>
            <a:ext cx="5089072" cy="4148769"/>
          </a:xfrm>
          <a:prstGeom prst="rect">
            <a:avLst/>
          </a:prstGeom>
        </p:spPr>
      </p:pic>
      <p:pic>
        <p:nvPicPr>
          <p:cNvPr id="21" name="Picture 20" descr="Slate-V2-HD-compPhotoInset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78485" y="1734506"/>
            <a:ext cx="5089072" cy="4148769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05872" y="1835254"/>
            <a:ext cx="4876344" cy="544884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PT"/>
              <a:t>Editar os estilos de texto do Modelo Global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05872" y="2380137"/>
            <a:ext cx="4876344" cy="3411063"/>
          </a:xfrm>
        </p:spPr>
        <p:txBody>
          <a:bodyPr anchor="t"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</a:lstStyle>
          <a:p>
            <a:pPr lvl="0"/>
            <a:r>
              <a:rPr lang="pt-PT"/>
              <a:t>Editar os estilos de texto do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94967" y="1835254"/>
            <a:ext cx="4895330" cy="544883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PT"/>
              <a:t>Editar os estilos de texto do Modelo Global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94967" y="2380137"/>
            <a:ext cx="4895330" cy="3411063"/>
          </a:xfrm>
        </p:spPr>
        <p:txBody>
          <a:bodyPr anchor="t"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</a:lstStyle>
          <a:p>
            <a:pPr lvl="0"/>
            <a:r>
              <a:rPr lang="pt-PT"/>
              <a:t>Editar os estilos de texto do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C4E402-3A94-498A-B515-F3F5D1A09760}" type="datetimeFigureOut">
              <a:rPr lang="pt-PT" smtClean="0"/>
              <a:t>30-01-2019</a:t>
            </a:fld>
            <a:endParaRPr lang="pt-PT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E712F0-BE47-4F1D-BA2A-F087C84CA291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40062551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0">
        <p14:vortex dir="d"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C4E402-3A94-498A-B515-F3F5D1A09760}" type="datetimeFigureOut">
              <a:rPr lang="pt-PT" smtClean="0"/>
              <a:t>30-01-2019</a:t>
            </a:fld>
            <a:endParaRPr lang="pt-PT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E712F0-BE47-4F1D-BA2A-F087C84CA291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213916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0">
        <p14:vortex dir="d"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C4E402-3A94-498A-B515-F3F5D1A09760}" type="datetimeFigureOut">
              <a:rPr lang="pt-PT" smtClean="0"/>
              <a:t>30-01-2019</a:t>
            </a:fld>
            <a:endParaRPr lang="pt-PT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E712F0-BE47-4F1D-BA2A-F087C84CA291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7818769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0">
        <p14:vortex dir="d"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3706889" cy="182191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55633" y="609600"/>
            <a:ext cx="6411924" cy="5181600"/>
          </a:xfrm>
        </p:spPr>
        <p:txBody>
          <a:bodyPr>
            <a:normAutofit/>
          </a:bodyPr>
          <a:lstStyle/>
          <a:p>
            <a:pPr lvl="0"/>
            <a:r>
              <a:rPr lang="pt-PT"/>
              <a:t>Editar os estilos de texto do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5" y="2431518"/>
            <a:ext cx="3706889" cy="3359681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PT"/>
              <a:t>Editar os estilos de texto do Modelo Global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C4E402-3A94-498A-B515-F3F5D1A09760}" type="datetimeFigureOut">
              <a:rPr lang="pt-PT" smtClean="0"/>
              <a:t>30-01-2019</a:t>
            </a:fld>
            <a:endParaRPr lang="pt-P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E712F0-BE47-4F1D-BA2A-F087C84CA291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1615412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0">
        <p14:vortex dir="d"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Picture 21" descr="Slate-V2-HD-vertPhotoInset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93665" y="609600"/>
            <a:ext cx="3584166" cy="5204832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923"/>
            <a:ext cx="5934949" cy="1829338"/>
          </a:xfrm>
        </p:spPr>
        <p:txBody>
          <a:bodyPr anchor="b">
            <a:noAutofit/>
          </a:bodyPr>
          <a:lstStyle>
            <a:lvl1pPr algn="ctr">
              <a:defRPr sz="3200" b="0"/>
            </a:lvl1pPr>
          </a:lstStyle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42551" y="763702"/>
            <a:ext cx="3275751" cy="4912822"/>
          </a:xfrm>
          <a:effectLst>
            <a:outerShdw blurRad="38100" dist="25400" dir="4440000">
              <a:srgbClr val="000000">
                <a:alpha val="36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pt-PT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5" y="2439261"/>
            <a:ext cx="5934949" cy="3376134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PT"/>
              <a:t>Editar os estilos de texto do Modelo Global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C4E402-3A94-498A-B515-F3F5D1A09760}" type="datetimeFigureOut">
              <a:rPr lang="pt-PT" smtClean="0"/>
              <a:t>30-01-2019</a:t>
            </a:fld>
            <a:endParaRPr lang="pt-P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E712F0-BE47-4F1D-BA2A-F087C84CA291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841440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0">
        <p14:vortex dir="d"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Fotografia Panorâmica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15" descr="Slate-V2-HD-panoPhotoInset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3883" y="547807"/>
            <a:ext cx="10141799" cy="3816806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806" y="4565255"/>
            <a:ext cx="10355326" cy="543472"/>
          </a:xfrm>
        </p:spPr>
        <p:txBody>
          <a:bodyPr anchor="b">
            <a:normAutofit/>
          </a:bodyPr>
          <a:lstStyle>
            <a:lvl1pPr algn="ctr">
              <a:defRPr sz="2800"/>
            </a:lvl1pPr>
          </a:lstStyle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69349" y="695009"/>
            <a:ext cx="9845346" cy="3525671"/>
          </a:xfrm>
          <a:effectLst>
            <a:outerShdw blurRad="38100" dist="25400" dir="4440000">
              <a:srgbClr val="000000">
                <a:alpha val="36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000"/>
            </a:lvl2pPr>
            <a:lvl3pPr marL="914400" indent="0">
              <a:buNone/>
              <a:defRPr sz="20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PT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5" y="5108728"/>
            <a:ext cx="10353762" cy="682472"/>
          </a:xfrm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PT"/>
              <a:t>Editar os estilos de texto do Modelo Global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C4E402-3A94-498A-B515-F3F5D1A09760}" type="datetimeFigureOut">
              <a:rPr lang="pt-PT" smtClean="0"/>
              <a:t>30-01-2019</a:t>
            </a:fld>
            <a:endParaRPr lang="pt-P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E712F0-BE47-4F1D-BA2A-F087C84CA291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8464529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0">
        <p14:vortex dir="d"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ítulo e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8437"/>
            <a:ext cx="10353762" cy="3534344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4295180"/>
            <a:ext cx="10353763" cy="1501826"/>
          </a:xfrm>
        </p:spPr>
        <p:txBody>
          <a:bodyPr anchor="ctr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PT"/>
              <a:t>Editar os estilos de texto do Modelo Global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C4E402-3A94-498A-B515-F3F5D1A09760}" type="datetimeFigureOut">
              <a:rPr lang="pt-PT" smtClean="0"/>
              <a:t>30-01-2019</a:t>
            </a:fld>
            <a:endParaRPr lang="pt-P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E712F0-BE47-4F1D-BA2A-F087C84CA291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9251695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0">
        <p14:vortex dir="d"/>
      </p:transition>
    </mc:Choice>
    <mc:Fallback xmlns="">
      <p:transition spd="slow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çã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609600"/>
            <a:ext cx="9302752" cy="2992904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610032"/>
            <a:ext cx="8752299" cy="532749"/>
          </a:xfrm>
        </p:spPr>
        <p:txBody>
          <a:bodyPr anchor="t">
            <a:normAutofit/>
          </a:bodyPr>
          <a:lstStyle>
            <a:lvl1pPr marL="0" indent="0" algn="r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PT"/>
              <a:t>Editar os estilos de texto do Modelo Global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4304353"/>
            <a:ext cx="10353763" cy="1489496"/>
          </a:xfrm>
        </p:spPr>
        <p:txBody>
          <a:bodyPr anchor="ctr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PT"/>
              <a:t>Editar os estilos de texto do Modelo Global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C4E402-3A94-498A-B515-F3F5D1A09760}" type="datetimeFigureOut">
              <a:rPr lang="pt-PT" smtClean="0"/>
              <a:t>30-01-2019</a:t>
            </a:fld>
            <a:endParaRPr lang="pt-P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E712F0-BE47-4F1D-BA2A-F087C84CA291}" type="slidenum">
              <a:rPr lang="pt-PT" smtClean="0"/>
              <a:t>‹nº›</a:t>
            </a:fld>
            <a:endParaRPr lang="pt-PT"/>
          </a:p>
        </p:txBody>
      </p:sp>
      <p:sp>
        <p:nvSpPr>
          <p:cNvPr id="11" name="TextBox 10"/>
          <p:cNvSpPr txBox="1"/>
          <p:nvPr/>
        </p:nvSpPr>
        <p:spPr>
          <a:xfrm>
            <a:off x="990600" y="88479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504716" y="292825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4025310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0">
        <p14:vortex dir="d"/>
      </p:transition>
    </mc:Choice>
    <mc:Fallback xmlns="">
      <p:transition spd="slow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artão de Nom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4" y="2126942"/>
            <a:ext cx="10353763" cy="2511835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84" y="4650556"/>
            <a:ext cx="10352199" cy="1140644"/>
          </a:xfrm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PT"/>
              <a:t>Editar os estilos de texto do Modelo Global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C4E402-3A94-498A-B515-F3F5D1A09760}" type="datetimeFigureOut">
              <a:rPr lang="pt-PT" smtClean="0"/>
              <a:t>30-01-2019</a:t>
            </a:fld>
            <a:endParaRPr lang="pt-P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E712F0-BE47-4F1D-BA2A-F087C84CA291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5203753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0">
        <p14:vortex dir="d"/>
      </p:transition>
    </mc:Choice>
    <mc:Fallback xmlns="">
      <p:transition spd="slow">
        <p:fade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na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2" cy="970450"/>
          </a:xfrm>
        </p:spPr>
        <p:txBody>
          <a:bodyPr/>
          <a:lstStyle/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913795" y="1885950"/>
            <a:ext cx="3300984" cy="576262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PT"/>
              <a:t>Editar os estilos de texto do Modelo Global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913795" y="2571750"/>
            <a:ext cx="3300984" cy="3219450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PT"/>
              <a:t>Editar os estilos de texto do Modelo Global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6711" y="1885950"/>
            <a:ext cx="3300984" cy="576262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PT"/>
              <a:t>Editar os estilos de texto do Modelo Global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441435" y="2571750"/>
            <a:ext cx="3300984" cy="3219450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PT"/>
              <a:t>Editar os estilos de texto do Modelo Global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66572" y="1885950"/>
            <a:ext cx="3300984" cy="576262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PT"/>
              <a:t>Editar os estilos de texto do Modelo Global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966572" y="2571750"/>
            <a:ext cx="3300984" cy="3219450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PT"/>
              <a:t>Editar os estilos de texto do Modelo Global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C4E402-3A94-498A-B515-F3F5D1A09760}" type="datetimeFigureOut">
              <a:rPr lang="pt-PT" smtClean="0"/>
              <a:t>30-01-2019</a:t>
            </a:fld>
            <a:endParaRPr lang="pt-PT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E712F0-BE47-4F1D-BA2A-F087C84CA291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646918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0">
        <p14:vortex dir="d"/>
      </p:transition>
    </mc:Choice>
    <mc:Fallback xmlns="">
      <p:transition spd="slow">
        <p:fade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luna de 3 Imagen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late-V2-HD-3colPhotoInset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7962" y="1818214"/>
            <a:ext cx="3339972" cy="1847851"/>
          </a:xfrm>
          <a:prstGeom prst="rect">
            <a:avLst/>
          </a:prstGeom>
        </p:spPr>
      </p:pic>
      <p:pic>
        <p:nvPicPr>
          <p:cNvPr id="36" name="Picture 35" descr="Slate-V2-HD-3colPhotoInset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03800" y="1818214"/>
            <a:ext cx="3339972" cy="1847851"/>
          </a:xfrm>
          <a:prstGeom prst="rect">
            <a:avLst/>
          </a:prstGeom>
        </p:spPr>
      </p:pic>
      <p:pic>
        <p:nvPicPr>
          <p:cNvPr id="37" name="Picture 36" descr="Slate-V2-HD-3colPhotoInset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36051" y="1818214"/>
            <a:ext cx="3339972" cy="1847851"/>
          </a:xfrm>
          <a:prstGeom prst="rect">
            <a:avLst/>
          </a:prstGeom>
        </p:spPr>
      </p:pic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913794" y="609600"/>
            <a:ext cx="10353763" cy="970450"/>
          </a:xfrm>
        </p:spPr>
        <p:txBody>
          <a:bodyPr/>
          <a:lstStyle/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913795" y="3904106"/>
            <a:ext cx="3300984" cy="576262"/>
          </a:xfrm>
        </p:spPr>
        <p:txBody>
          <a:bodyPr anchor="b">
            <a:noAutofit/>
          </a:bodyPr>
          <a:lstStyle>
            <a:lvl1pPr marL="0" indent="0" algn="ctr"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PT"/>
              <a:t>Editar os estilos de texto do Modelo Global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018102" y="1938918"/>
            <a:ext cx="3092368" cy="1602954"/>
          </a:xfrm>
          <a:prstGeom prst="roundRect">
            <a:avLst>
              <a:gd name="adj" fmla="val 1858"/>
            </a:avLst>
          </a:prstGeom>
          <a:effectLst>
            <a:outerShdw blurRad="38100" dist="25400" dir="4440000">
              <a:srgbClr val="000000">
                <a:alpha val="36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pt-PT"/>
              <a:t>Clique no ícone para adicionar uma imagem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913795" y="4480368"/>
            <a:ext cx="3300984" cy="1310833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PT"/>
              <a:t>Editar os estilos de texto do Modelo Global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2788" y="3904106"/>
            <a:ext cx="3300984" cy="576262"/>
          </a:xfrm>
        </p:spPr>
        <p:txBody>
          <a:bodyPr anchor="b">
            <a:noAutofit/>
          </a:bodyPr>
          <a:lstStyle>
            <a:lvl1pPr marL="0" indent="0" algn="ctr"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PT"/>
              <a:t>Editar os estilos de texto do Modelo Global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545743" y="1939094"/>
            <a:ext cx="3092368" cy="1608164"/>
          </a:xfrm>
          <a:prstGeom prst="roundRect">
            <a:avLst>
              <a:gd name="adj" fmla="val 1858"/>
            </a:avLst>
          </a:prstGeom>
          <a:effectLst>
            <a:outerShdw blurRad="38100" dist="25400" dir="4440000">
              <a:srgbClr val="000000">
                <a:alpha val="36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pt-PT"/>
              <a:t>Clique no ícone para adicionar uma imagem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441435" y="4480367"/>
            <a:ext cx="3300984" cy="1310833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PT"/>
              <a:t>Editar os estilos de texto do Modelo Global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66697" y="3904106"/>
            <a:ext cx="3300984" cy="576262"/>
          </a:xfrm>
        </p:spPr>
        <p:txBody>
          <a:bodyPr anchor="b">
            <a:noAutofit/>
          </a:bodyPr>
          <a:lstStyle>
            <a:lvl1pPr marL="0" indent="0" algn="ctr"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PT"/>
              <a:t>Editar os estilos de texto do Modelo Global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075698" y="1934432"/>
            <a:ext cx="3092368" cy="1607294"/>
          </a:xfrm>
          <a:prstGeom prst="roundRect">
            <a:avLst>
              <a:gd name="adj" fmla="val 1858"/>
            </a:avLst>
          </a:prstGeom>
          <a:effectLst>
            <a:outerShdw blurRad="38100" dist="25400" dir="4440000">
              <a:srgbClr val="000000">
                <a:alpha val="36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pt-PT"/>
              <a:t>Clique no ícone para adicionar uma imagem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66572" y="4480365"/>
            <a:ext cx="3300984" cy="131083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PT"/>
              <a:t>Editar os estilos de texto do Modelo Global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C4E402-3A94-498A-B515-F3F5D1A09760}" type="datetimeFigureOut">
              <a:rPr lang="pt-PT" smtClean="0"/>
              <a:t>30-01-2019</a:t>
            </a:fld>
            <a:endParaRPr lang="pt-PT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E712F0-BE47-4F1D-BA2A-F087C84CA291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6970332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0">
        <p14:vortex dir="d"/>
      </p:transition>
    </mc:Choice>
    <mc:Fallback xmlns="">
      <p:transition spd="slow">
        <p:fade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pt-PT"/>
              <a:t>Editar os estilos de texto do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C4E402-3A94-498A-B515-F3F5D1A09760}" type="datetimeFigureOut">
              <a:rPr lang="pt-PT" smtClean="0"/>
              <a:t>30-01-2019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E712F0-BE47-4F1D-BA2A-F087C84CA291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4213073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0">
        <p14:vortex dir="d"/>
      </p:transition>
    </mc:Choice>
    <mc:Fallback xmlns="">
      <p:transition spd="slow">
        <p:fade/>
      </p:transition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e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83068" y="609599"/>
            <a:ext cx="2284487" cy="5181601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13796" y="609599"/>
            <a:ext cx="7916872" cy="5181601"/>
          </a:xfrm>
        </p:spPr>
        <p:txBody>
          <a:bodyPr vert="eaVert" anchor="t"/>
          <a:lstStyle/>
          <a:p>
            <a:pPr lvl="0"/>
            <a:r>
              <a:rPr lang="pt-PT"/>
              <a:t>Editar os estilos de texto do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C4E402-3A94-498A-B515-F3F5D1A09760}" type="datetimeFigureOut">
              <a:rPr lang="pt-PT" smtClean="0"/>
              <a:t>30-01-2019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E712F0-BE47-4F1D-BA2A-F087C84CA291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8595107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0">
        <p14:vortex dir="d"/>
      </p:transition>
    </mc:Choice>
    <mc:Fallback xmlns=""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2" cy="970450"/>
          </a:xfrm>
          <a:prstGeom prst="rect">
            <a:avLst/>
          </a:prstGeom>
          <a:effectLst>
            <a:outerShdw blurRad="25400" dir="17880000">
              <a:srgbClr val="000000">
                <a:alpha val="46000"/>
              </a:srgbClr>
            </a:outerShdw>
          </a:effectLst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95" y="1732449"/>
            <a:ext cx="10353762" cy="4058751"/>
          </a:xfrm>
          <a:prstGeom prst="rect">
            <a:avLst/>
          </a:prstGeom>
          <a:effectLst>
            <a:outerShdw blurRad="25400" dir="17880000">
              <a:srgbClr val="000000">
                <a:alpha val="46000"/>
              </a:srgbClr>
            </a:outerShdw>
          </a:effectLst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pt-PT"/>
              <a:t>Editar os estilos de texto do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78736" y="5883275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lumMod val="95000"/>
                  </a:schemeClr>
                </a:solidFill>
                <a:effectLst>
                  <a:outerShdw blurRad="50800" dist="38100" dir="2700000" algn="tl" rotWithShape="0">
                    <a:schemeClr val="bg1">
                      <a:alpha val="43000"/>
                    </a:schemeClr>
                  </a:outerShdw>
                </a:effectLst>
              </a:defRPr>
            </a:lvl1pPr>
          </a:lstStyle>
          <a:p>
            <a:fld id="{BAC4E402-3A94-498A-B515-F3F5D1A09760}" type="datetimeFigureOut">
              <a:rPr lang="pt-PT" smtClean="0"/>
              <a:t>30-01-2019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13795" y="5883275"/>
            <a:ext cx="667286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lumMod val="95000"/>
                  </a:schemeClr>
                </a:solidFill>
                <a:effectLst>
                  <a:outerShdw blurRad="50800" dist="38100" dir="2700000" algn="tl" rotWithShape="0">
                    <a:schemeClr val="bg1">
                      <a:alpha val="43000"/>
                    </a:schemeClr>
                  </a:outerShdw>
                </a:effectLst>
              </a:defRPr>
            </a:lvl1pPr>
          </a:lstStyle>
          <a:p>
            <a:endParaRPr lang="pt-P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514011" y="5883275"/>
            <a:ext cx="75354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lumMod val="95000"/>
                  </a:schemeClr>
                </a:solidFill>
                <a:effectLst>
                  <a:outerShdw blurRad="50800" dist="38100" dir="2700000" algn="tl" rotWithShape="0">
                    <a:schemeClr val="bg1">
                      <a:alpha val="43000"/>
                    </a:schemeClr>
                  </a:outerShdw>
                </a:effectLst>
              </a:defRPr>
            </a:lvl1pPr>
          </a:lstStyle>
          <a:p>
            <a:fld id="{51E712F0-BE47-4F1D-BA2A-F087C84CA291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542541167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799" r:id="rId1"/>
    <p:sldLayoutId id="2147483800" r:id="rId2"/>
    <p:sldLayoutId id="2147483801" r:id="rId3"/>
    <p:sldLayoutId id="2147483802" r:id="rId4"/>
    <p:sldLayoutId id="2147483803" r:id="rId5"/>
    <p:sldLayoutId id="2147483804" r:id="rId6"/>
    <p:sldLayoutId id="2147483805" r:id="rId7"/>
    <p:sldLayoutId id="2147483806" r:id="rId8"/>
    <p:sldLayoutId id="2147483807" r:id="rId9"/>
    <p:sldLayoutId id="2147483808" r:id="rId10"/>
    <p:sldLayoutId id="2147483809" r:id="rId11"/>
    <p:sldLayoutId id="2147483810" r:id="rId12"/>
    <p:sldLayoutId id="2147483811" r:id="rId13"/>
    <p:sldLayoutId id="2147483812" r:id="rId14"/>
    <p:sldLayoutId id="2147483813" r:id="rId15"/>
    <p:sldLayoutId id="2147483814" r:id="rId16"/>
    <p:sldLayoutId id="2147483815" r:id="rId17"/>
  </p:sldLayoutIdLst>
  <mc:AlternateContent xmlns:mc="http://schemas.openxmlformats.org/markup-compatibility/2006" xmlns:p14="http://schemas.microsoft.com/office/powerpoint/2010/main">
    <mc:Choice Requires="p14">
      <p:transition spd="slow" p14:dur="8000">
        <p14:vortex dir="d"/>
      </p:transition>
    </mc:Choice>
    <mc:Fallback xmlns="">
      <p:transition spd="slow">
        <p:fade/>
      </p:transition>
    </mc:Fallback>
  </mc:AlternateContent>
  <p:txStyles>
    <p:titleStyle>
      <a:lvl1pPr algn="ctr" defTabSz="457200" rtl="0" eaLnBrk="1" latinLnBrk="0" hangingPunct="1">
        <a:spcBef>
          <a:spcPct val="0"/>
        </a:spcBef>
        <a:buNone/>
        <a:defRPr sz="40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j-lt"/>
          <a:ea typeface="+mj-ea"/>
          <a:cs typeface="Trebuchet M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060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"/>
        <a:defRPr sz="20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1pPr>
      <a:lvl2pPr marL="720000" indent="-2700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"/>
        <a:defRPr sz="18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2pPr>
      <a:lvl3pPr marL="1026000" indent="-2160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"/>
        <a:defRPr sz="16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3pPr>
      <a:lvl4pPr marL="1386000" indent="-2160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"/>
        <a:defRPr sz="14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4pPr>
      <a:lvl5pPr marL="1674000" indent="-2160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"/>
        <a:defRPr sz="14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5pPr>
      <a:lvl6pPr marL="20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"/>
        <a:defRPr sz="14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6pPr>
      <a:lvl7pPr marL="240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"/>
        <a:defRPr sz="14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7pPr>
      <a:lvl8pPr marL="278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"/>
        <a:defRPr sz="14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8pPr>
      <a:lvl9pPr marL="310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"/>
        <a:defRPr sz="14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8.gif"/><Relationship Id="rId4" Type="http://schemas.openxmlformats.org/officeDocument/2006/relationships/image" Target="../media/image7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2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4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5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6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7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hyperlink" Target="http://www.sergrasan.com/" TargetMode="External"/><Relationship Id="rId3" Type="http://schemas.openxmlformats.org/officeDocument/2006/relationships/image" Target="../media/image8.gif"/><Relationship Id="rId7" Type="http://schemas.openxmlformats.org/officeDocument/2006/relationships/hyperlink" Target="http://www.youtube.com/c/olgalopes" TargetMode="External"/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www.facebook.com/olga.lopes.16" TargetMode="External"/><Relationship Id="rId5" Type="http://schemas.openxmlformats.org/officeDocument/2006/relationships/hyperlink" Target="mailto:lopesolg@gmail.com" TargetMode="External"/><Relationship Id="rId4" Type="http://schemas.openxmlformats.org/officeDocument/2006/relationships/image" Target="../media/image18.png"/><Relationship Id="rId9" Type="http://schemas.openxmlformats.org/officeDocument/2006/relationships/image" Target="../media/image19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t="-12000" b="-1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Imagem 13">
            <a:extLst>
              <a:ext uri="{FF2B5EF4-FFF2-40B4-BE49-F238E27FC236}">
                <a16:creationId xmlns:a16="http://schemas.microsoft.com/office/drawing/2014/main" id="{33798AF4-3D6E-437A-B12A-80FCBEE67A0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7262"/>
            <a:ext cx="2695575" cy="2619375"/>
          </a:xfrm>
          <a:prstGeom prst="rect">
            <a:avLst/>
          </a:prstGeom>
        </p:spPr>
      </p:pic>
      <p:pic>
        <p:nvPicPr>
          <p:cNvPr id="15" name="Imagem 14">
            <a:extLst>
              <a:ext uri="{FF2B5EF4-FFF2-40B4-BE49-F238E27FC236}">
                <a16:creationId xmlns:a16="http://schemas.microsoft.com/office/drawing/2014/main" id="{E5A24C7C-3204-48AF-9AFC-A315074BB6E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9496424" y="17262"/>
            <a:ext cx="2695576" cy="2619375"/>
          </a:xfrm>
          <a:prstGeom prst="rect">
            <a:avLst/>
          </a:prstGeom>
        </p:spPr>
      </p:pic>
      <p:pic>
        <p:nvPicPr>
          <p:cNvPr id="16" name="Imagem 15">
            <a:extLst>
              <a:ext uri="{FF2B5EF4-FFF2-40B4-BE49-F238E27FC236}">
                <a16:creationId xmlns:a16="http://schemas.microsoft.com/office/drawing/2014/main" id="{1F3120F5-16A8-4CE6-89DE-67E6BE71C80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>
            <a:off x="0" y="4221363"/>
            <a:ext cx="2695576" cy="2619375"/>
          </a:xfrm>
          <a:prstGeom prst="rect">
            <a:avLst/>
          </a:prstGeom>
        </p:spPr>
      </p:pic>
      <p:pic>
        <p:nvPicPr>
          <p:cNvPr id="17" name="Imagem 16">
            <a:extLst>
              <a:ext uri="{FF2B5EF4-FFF2-40B4-BE49-F238E27FC236}">
                <a16:creationId xmlns:a16="http://schemas.microsoft.com/office/drawing/2014/main" id="{291111AC-E61E-49C4-B8DE-59ACABD24D7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9496421" y="4276723"/>
            <a:ext cx="2695578" cy="2619375"/>
          </a:xfrm>
          <a:prstGeom prst="rect">
            <a:avLst/>
          </a:prstGeom>
        </p:spPr>
      </p:pic>
      <p:pic>
        <p:nvPicPr>
          <p:cNvPr id="30" name="Imagem 29">
            <a:extLst>
              <a:ext uri="{FF2B5EF4-FFF2-40B4-BE49-F238E27FC236}">
                <a16:creationId xmlns:a16="http://schemas.microsoft.com/office/drawing/2014/main" id="{5209B923-B60C-4514-BA96-A61DDFB15CBB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90158" y="-241540"/>
            <a:ext cx="7211683" cy="1413257"/>
          </a:xfrm>
          <a:prstGeom prst="rect">
            <a:avLst/>
          </a:prstGeom>
        </p:spPr>
      </p:pic>
      <p:pic>
        <p:nvPicPr>
          <p:cNvPr id="31" name="Imagem 30">
            <a:extLst>
              <a:ext uri="{FF2B5EF4-FFF2-40B4-BE49-F238E27FC236}">
                <a16:creationId xmlns:a16="http://schemas.microsoft.com/office/drawing/2014/main" id="{F3B9B155-9FEA-4935-9FE4-265D9D53321E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2490157" y="5703543"/>
            <a:ext cx="7211683" cy="1413257"/>
          </a:xfrm>
          <a:prstGeom prst="rect">
            <a:avLst/>
          </a:prstGeom>
        </p:spPr>
      </p:pic>
      <p:pic>
        <p:nvPicPr>
          <p:cNvPr id="10" name="Imagem 9">
            <a:extLst>
              <a:ext uri="{FF2B5EF4-FFF2-40B4-BE49-F238E27FC236}">
                <a16:creationId xmlns:a16="http://schemas.microsoft.com/office/drawing/2014/main" id="{0D16175C-27BA-426D-9325-D402043BE98E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10646650" y="2717206"/>
            <a:ext cx="2172155" cy="1413257"/>
          </a:xfrm>
          <a:prstGeom prst="rect">
            <a:avLst/>
          </a:prstGeom>
        </p:spPr>
      </p:pic>
      <p:pic>
        <p:nvPicPr>
          <p:cNvPr id="11" name="Imagem 10">
            <a:extLst>
              <a:ext uri="{FF2B5EF4-FFF2-40B4-BE49-F238E27FC236}">
                <a16:creationId xmlns:a16="http://schemas.microsoft.com/office/drawing/2014/main" id="{D6859FA0-33DB-4788-9854-B77255BACAC8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626806" y="2717205"/>
            <a:ext cx="2172155" cy="14132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278704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 advTm="5000">
        <p:sndAc>
          <p:stSnd>
            <p:snd r:embed="rId2" name="Eduardo Lages-Amada Amante.wav"/>
          </p:stSnd>
        </p:sndAc>
      </p:transition>
    </mc:Choice>
    <mc:Fallback>
      <p:transition advTm="5000">
        <p:sndAc>
          <p:stSnd>
            <p:snd r:embed="rId2" name="Eduardo Lages-Amada Amante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Imagem 13">
            <a:extLst>
              <a:ext uri="{FF2B5EF4-FFF2-40B4-BE49-F238E27FC236}">
                <a16:creationId xmlns:a16="http://schemas.microsoft.com/office/drawing/2014/main" id="{33798AF4-3D6E-437A-B12A-80FCBEE67A0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7262"/>
            <a:ext cx="2695575" cy="2619375"/>
          </a:xfrm>
          <a:prstGeom prst="rect">
            <a:avLst/>
          </a:prstGeom>
        </p:spPr>
      </p:pic>
      <p:pic>
        <p:nvPicPr>
          <p:cNvPr id="15" name="Imagem 14">
            <a:extLst>
              <a:ext uri="{FF2B5EF4-FFF2-40B4-BE49-F238E27FC236}">
                <a16:creationId xmlns:a16="http://schemas.microsoft.com/office/drawing/2014/main" id="{E5A24C7C-3204-48AF-9AFC-A315074BB6E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9496424" y="17262"/>
            <a:ext cx="2695576" cy="2619375"/>
          </a:xfrm>
          <a:prstGeom prst="rect">
            <a:avLst/>
          </a:prstGeom>
        </p:spPr>
      </p:pic>
      <p:pic>
        <p:nvPicPr>
          <p:cNvPr id="16" name="Imagem 15">
            <a:extLst>
              <a:ext uri="{FF2B5EF4-FFF2-40B4-BE49-F238E27FC236}">
                <a16:creationId xmlns:a16="http://schemas.microsoft.com/office/drawing/2014/main" id="{1F3120F5-16A8-4CE6-89DE-67E6BE71C80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>
            <a:off x="0" y="4221363"/>
            <a:ext cx="2695576" cy="2619375"/>
          </a:xfrm>
          <a:prstGeom prst="rect">
            <a:avLst/>
          </a:prstGeom>
        </p:spPr>
      </p:pic>
      <p:pic>
        <p:nvPicPr>
          <p:cNvPr id="17" name="Imagem 16">
            <a:extLst>
              <a:ext uri="{FF2B5EF4-FFF2-40B4-BE49-F238E27FC236}">
                <a16:creationId xmlns:a16="http://schemas.microsoft.com/office/drawing/2014/main" id="{291111AC-E61E-49C4-B8DE-59ACABD24D7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9496421" y="4276723"/>
            <a:ext cx="2695578" cy="2619375"/>
          </a:xfrm>
          <a:prstGeom prst="rect">
            <a:avLst/>
          </a:prstGeom>
        </p:spPr>
      </p:pic>
      <p:pic>
        <p:nvPicPr>
          <p:cNvPr id="30" name="Imagem 29">
            <a:extLst>
              <a:ext uri="{FF2B5EF4-FFF2-40B4-BE49-F238E27FC236}">
                <a16:creationId xmlns:a16="http://schemas.microsoft.com/office/drawing/2014/main" id="{5209B923-B60C-4514-BA96-A61DDFB15CB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90158" y="-298690"/>
            <a:ext cx="7211683" cy="1413257"/>
          </a:xfrm>
          <a:prstGeom prst="rect">
            <a:avLst/>
          </a:prstGeom>
        </p:spPr>
      </p:pic>
      <p:pic>
        <p:nvPicPr>
          <p:cNvPr id="31" name="Imagem 30">
            <a:extLst>
              <a:ext uri="{FF2B5EF4-FFF2-40B4-BE49-F238E27FC236}">
                <a16:creationId xmlns:a16="http://schemas.microsoft.com/office/drawing/2014/main" id="{F3B9B155-9FEA-4935-9FE4-265D9D53321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2490157" y="5703543"/>
            <a:ext cx="7211683" cy="1413257"/>
          </a:xfrm>
          <a:prstGeom prst="rect">
            <a:avLst/>
          </a:prstGeom>
        </p:spPr>
      </p:pic>
      <p:pic>
        <p:nvPicPr>
          <p:cNvPr id="10" name="Imagem 9">
            <a:extLst>
              <a:ext uri="{FF2B5EF4-FFF2-40B4-BE49-F238E27FC236}">
                <a16:creationId xmlns:a16="http://schemas.microsoft.com/office/drawing/2014/main" id="{0D16175C-27BA-426D-9325-D402043BE98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10646650" y="2717206"/>
            <a:ext cx="2172155" cy="1413257"/>
          </a:xfrm>
          <a:prstGeom prst="rect">
            <a:avLst/>
          </a:prstGeom>
        </p:spPr>
      </p:pic>
      <p:pic>
        <p:nvPicPr>
          <p:cNvPr id="11" name="Imagem 10">
            <a:extLst>
              <a:ext uri="{FF2B5EF4-FFF2-40B4-BE49-F238E27FC236}">
                <a16:creationId xmlns:a16="http://schemas.microsoft.com/office/drawing/2014/main" id="{D6859FA0-33DB-4788-9854-B77255BACAC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626806" y="2717205"/>
            <a:ext cx="2172155" cy="1413257"/>
          </a:xfrm>
          <a:prstGeom prst="rect">
            <a:avLst/>
          </a:prstGeom>
        </p:spPr>
      </p:pic>
      <p:pic>
        <p:nvPicPr>
          <p:cNvPr id="2" name="Imagem 1">
            <a:extLst>
              <a:ext uri="{FF2B5EF4-FFF2-40B4-BE49-F238E27FC236}">
                <a16:creationId xmlns:a16="http://schemas.microsoft.com/office/drawing/2014/main" id="{17ECF1E6-AE37-4A5A-9FD7-1D5ECA445D1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99483" y="913143"/>
            <a:ext cx="10520992" cy="5116182"/>
          </a:xfrm>
          <a:prstGeom prst="cube">
            <a:avLst>
              <a:gd name="adj" fmla="val 11782"/>
            </a:avLst>
          </a:prstGeom>
          <a:scene3d>
            <a:camera prst="orthographicFront"/>
            <a:lightRig rig="morning" dir="t">
              <a:rot lat="0" lon="0" rev="21594000"/>
            </a:lightRig>
          </a:scene3d>
          <a:sp3d prstMaterial="dkEdge"/>
        </p:spPr>
      </p:pic>
      <p:sp>
        <p:nvSpPr>
          <p:cNvPr id="3" name="Retângulo 2">
            <a:extLst>
              <a:ext uri="{FF2B5EF4-FFF2-40B4-BE49-F238E27FC236}">
                <a16:creationId xmlns:a16="http://schemas.microsoft.com/office/drawing/2014/main" id="{E3E494D0-B482-4F70-AF9F-C065BC098EBC}"/>
              </a:ext>
            </a:extLst>
          </p:cNvPr>
          <p:cNvSpPr/>
          <p:nvPr/>
        </p:nvSpPr>
        <p:spPr>
          <a:xfrm>
            <a:off x="5196517" y="3359183"/>
            <a:ext cx="6096000" cy="2123658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pt-PT" sz="44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ndalus" panose="02020603050405020304" pitchFamily="18" charset="-78"/>
                <a:cs typeface="Andalus" panose="02020603050405020304" pitchFamily="18" charset="-78"/>
              </a:rPr>
              <a:t>Num recanto do tempo</a:t>
            </a:r>
          </a:p>
          <a:p>
            <a:pPr algn="ctr"/>
            <a:endParaRPr lang="pt-PT" sz="44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ndalus" panose="02020603050405020304" pitchFamily="18" charset="-78"/>
              <a:cs typeface="Andalus" panose="02020603050405020304" pitchFamily="18" charset="-78"/>
            </a:endParaRPr>
          </a:p>
          <a:p>
            <a:pPr algn="ctr"/>
            <a:r>
              <a:rPr lang="pt-PT" sz="44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ndalus" panose="02020603050405020304" pitchFamily="18" charset="-78"/>
                <a:cs typeface="Andalus" panose="02020603050405020304" pitchFamily="18" charset="-78"/>
              </a:rPr>
              <a:t>Por Eugénio de Sá</a:t>
            </a:r>
          </a:p>
        </p:txBody>
      </p:sp>
    </p:spTree>
    <p:extLst>
      <p:ext uri="{BB962C8B-B14F-4D97-AF65-F5344CB8AC3E}">
        <p14:creationId xmlns:p14="http://schemas.microsoft.com/office/powerpoint/2010/main" val="9938157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9000">
        <p14:vortex dir="d"/>
      </p:transition>
    </mc:Choice>
    <mc:Fallback>
      <p:transition spd="slow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Imagem 13">
            <a:extLst>
              <a:ext uri="{FF2B5EF4-FFF2-40B4-BE49-F238E27FC236}">
                <a16:creationId xmlns:a16="http://schemas.microsoft.com/office/drawing/2014/main" id="{33798AF4-3D6E-437A-B12A-80FCBEE67A0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7262"/>
            <a:ext cx="2695575" cy="2619375"/>
          </a:xfrm>
          <a:prstGeom prst="rect">
            <a:avLst/>
          </a:prstGeom>
        </p:spPr>
      </p:pic>
      <p:pic>
        <p:nvPicPr>
          <p:cNvPr id="15" name="Imagem 14">
            <a:extLst>
              <a:ext uri="{FF2B5EF4-FFF2-40B4-BE49-F238E27FC236}">
                <a16:creationId xmlns:a16="http://schemas.microsoft.com/office/drawing/2014/main" id="{E5A24C7C-3204-48AF-9AFC-A315074BB6E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9496424" y="17262"/>
            <a:ext cx="2695576" cy="2619375"/>
          </a:xfrm>
          <a:prstGeom prst="rect">
            <a:avLst/>
          </a:prstGeom>
        </p:spPr>
      </p:pic>
      <p:pic>
        <p:nvPicPr>
          <p:cNvPr id="16" name="Imagem 15">
            <a:extLst>
              <a:ext uri="{FF2B5EF4-FFF2-40B4-BE49-F238E27FC236}">
                <a16:creationId xmlns:a16="http://schemas.microsoft.com/office/drawing/2014/main" id="{1F3120F5-16A8-4CE6-89DE-67E6BE71C80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>
            <a:off x="0" y="4221363"/>
            <a:ext cx="2695576" cy="2619375"/>
          </a:xfrm>
          <a:prstGeom prst="rect">
            <a:avLst/>
          </a:prstGeom>
        </p:spPr>
      </p:pic>
      <p:pic>
        <p:nvPicPr>
          <p:cNvPr id="17" name="Imagem 16">
            <a:extLst>
              <a:ext uri="{FF2B5EF4-FFF2-40B4-BE49-F238E27FC236}">
                <a16:creationId xmlns:a16="http://schemas.microsoft.com/office/drawing/2014/main" id="{291111AC-E61E-49C4-B8DE-59ACABD24D7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9496421" y="4276723"/>
            <a:ext cx="2695578" cy="2619375"/>
          </a:xfrm>
          <a:prstGeom prst="rect">
            <a:avLst/>
          </a:prstGeom>
        </p:spPr>
      </p:pic>
      <p:pic>
        <p:nvPicPr>
          <p:cNvPr id="30" name="Imagem 29">
            <a:extLst>
              <a:ext uri="{FF2B5EF4-FFF2-40B4-BE49-F238E27FC236}">
                <a16:creationId xmlns:a16="http://schemas.microsoft.com/office/drawing/2014/main" id="{5209B923-B60C-4514-BA96-A61DDFB15CB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90158" y="-241540"/>
            <a:ext cx="7211683" cy="1413257"/>
          </a:xfrm>
          <a:prstGeom prst="rect">
            <a:avLst/>
          </a:prstGeom>
        </p:spPr>
      </p:pic>
      <p:pic>
        <p:nvPicPr>
          <p:cNvPr id="31" name="Imagem 30">
            <a:extLst>
              <a:ext uri="{FF2B5EF4-FFF2-40B4-BE49-F238E27FC236}">
                <a16:creationId xmlns:a16="http://schemas.microsoft.com/office/drawing/2014/main" id="{F3B9B155-9FEA-4935-9FE4-265D9D53321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2490157" y="5703543"/>
            <a:ext cx="7211683" cy="1413257"/>
          </a:xfrm>
          <a:prstGeom prst="rect">
            <a:avLst/>
          </a:prstGeom>
        </p:spPr>
      </p:pic>
      <p:pic>
        <p:nvPicPr>
          <p:cNvPr id="10" name="Imagem 9">
            <a:extLst>
              <a:ext uri="{FF2B5EF4-FFF2-40B4-BE49-F238E27FC236}">
                <a16:creationId xmlns:a16="http://schemas.microsoft.com/office/drawing/2014/main" id="{0D16175C-27BA-426D-9325-D402043BE98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10646650" y="2717206"/>
            <a:ext cx="2172155" cy="1413257"/>
          </a:xfrm>
          <a:prstGeom prst="rect">
            <a:avLst/>
          </a:prstGeom>
        </p:spPr>
      </p:pic>
      <p:pic>
        <p:nvPicPr>
          <p:cNvPr id="11" name="Imagem 10">
            <a:extLst>
              <a:ext uri="{FF2B5EF4-FFF2-40B4-BE49-F238E27FC236}">
                <a16:creationId xmlns:a16="http://schemas.microsoft.com/office/drawing/2014/main" id="{D6859FA0-33DB-4788-9854-B77255BACAC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626806" y="2717205"/>
            <a:ext cx="2172155" cy="1413257"/>
          </a:xfrm>
          <a:prstGeom prst="rect">
            <a:avLst/>
          </a:prstGeom>
        </p:spPr>
      </p:pic>
      <p:pic>
        <p:nvPicPr>
          <p:cNvPr id="3" name="Imagem 2">
            <a:extLst>
              <a:ext uri="{FF2B5EF4-FFF2-40B4-BE49-F238E27FC236}">
                <a16:creationId xmlns:a16="http://schemas.microsoft.com/office/drawing/2014/main" id="{9F2ECFDD-8E40-4F68-99F2-46644EC6857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38250" y="916578"/>
            <a:ext cx="9787847" cy="5020153"/>
          </a:xfrm>
          <a:prstGeom prst="can">
            <a:avLst>
              <a:gd name="adj" fmla="val 11339"/>
            </a:avLst>
          </a:prstGeom>
          <a:scene3d>
            <a:camera prst="orthographicFront"/>
            <a:lightRig rig="flood" dir="t"/>
          </a:scene3d>
          <a:sp3d prstMaterial="dkEdge"/>
        </p:spPr>
      </p:pic>
      <p:sp>
        <p:nvSpPr>
          <p:cNvPr id="4" name="Retângulo 3">
            <a:extLst>
              <a:ext uri="{FF2B5EF4-FFF2-40B4-BE49-F238E27FC236}">
                <a16:creationId xmlns:a16="http://schemas.microsoft.com/office/drawing/2014/main" id="{3D277FAF-62B9-46B0-B230-E7BC96B5171B}"/>
              </a:ext>
            </a:extLst>
          </p:cNvPr>
          <p:cNvSpPr/>
          <p:nvPr/>
        </p:nvSpPr>
        <p:spPr>
          <a:xfrm>
            <a:off x="1413257" y="3293361"/>
            <a:ext cx="4004132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ndalus" panose="02020603050405020304" pitchFamily="18" charset="-78"/>
                <a:cs typeface="Andalus" panose="02020603050405020304" pitchFamily="18" charset="-78"/>
              </a:rPr>
              <a:t>Foi numa foto que eu a conheci</a:t>
            </a:r>
          </a:p>
          <a:p>
            <a:pPr algn="ctr"/>
            <a:r>
              <a:rPr lang="pt-PT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ndalus" panose="02020603050405020304" pitchFamily="18" charset="-78"/>
                <a:cs typeface="Andalus" panose="02020603050405020304" pitchFamily="18" charset="-78"/>
              </a:rPr>
              <a:t>E </a:t>
            </a:r>
            <a:r>
              <a:rPr lang="pt-PT" sz="36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ndalus" panose="02020603050405020304" pitchFamily="18" charset="-78"/>
                <a:cs typeface="Andalus" panose="02020603050405020304" pitchFamily="18" charset="-78"/>
              </a:rPr>
              <a:t>p’la</a:t>
            </a:r>
            <a:r>
              <a:rPr lang="pt-PT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ndalus" panose="02020603050405020304" pitchFamily="18" charset="-78"/>
                <a:cs typeface="Andalus" panose="02020603050405020304" pitchFamily="18" charset="-78"/>
              </a:rPr>
              <a:t> ternura de umas poucas linhas</a:t>
            </a:r>
          </a:p>
        </p:txBody>
      </p:sp>
    </p:spTree>
    <p:extLst>
      <p:ext uri="{BB962C8B-B14F-4D97-AF65-F5344CB8AC3E}">
        <p14:creationId xmlns:p14="http://schemas.microsoft.com/office/powerpoint/2010/main" val="16431090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3000">
        <p14:vortex dir="d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Imagem 13">
            <a:extLst>
              <a:ext uri="{FF2B5EF4-FFF2-40B4-BE49-F238E27FC236}">
                <a16:creationId xmlns:a16="http://schemas.microsoft.com/office/drawing/2014/main" id="{33798AF4-3D6E-437A-B12A-80FCBEE67A0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7262"/>
            <a:ext cx="2695575" cy="2619375"/>
          </a:xfrm>
          <a:prstGeom prst="rect">
            <a:avLst/>
          </a:prstGeom>
        </p:spPr>
      </p:pic>
      <p:pic>
        <p:nvPicPr>
          <p:cNvPr id="15" name="Imagem 14">
            <a:extLst>
              <a:ext uri="{FF2B5EF4-FFF2-40B4-BE49-F238E27FC236}">
                <a16:creationId xmlns:a16="http://schemas.microsoft.com/office/drawing/2014/main" id="{E5A24C7C-3204-48AF-9AFC-A315074BB6E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9496424" y="17262"/>
            <a:ext cx="2695576" cy="2619375"/>
          </a:xfrm>
          <a:prstGeom prst="rect">
            <a:avLst/>
          </a:prstGeom>
        </p:spPr>
      </p:pic>
      <p:pic>
        <p:nvPicPr>
          <p:cNvPr id="16" name="Imagem 15">
            <a:extLst>
              <a:ext uri="{FF2B5EF4-FFF2-40B4-BE49-F238E27FC236}">
                <a16:creationId xmlns:a16="http://schemas.microsoft.com/office/drawing/2014/main" id="{1F3120F5-16A8-4CE6-89DE-67E6BE71C80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>
            <a:off x="0" y="4221363"/>
            <a:ext cx="2695576" cy="2619375"/>
          </a:xfrm>
          <a:prstGeom prst="rect">
            <a:avLst/>
          </a:prstGeom>
        </p:spPr>
      </p:pic>
      <p:pic>
        <p:nvPicPr>
          <p:cNvPr id="17" name="Imagem 16">
            <a:extLst>
              <a:ext uri="{FF2B5EF4-FFF2-40B4-BE49-F238E27FC236}">
                <a16:creationId xmlns:a16="http://schemas.microsoft.com/office/drawing/2014/main" id="{291111AC-E61E-49C4-B8DE-59ACABD24D7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9496421" y="4276723"/>
            <a:ext cx="2695578" cy="2619375"/>
          </a:xfrm>
          <a:prstGeom prst="rect">
            <a:avLst/>
          </a:prstGeom>
        </p:spPr>
      </p:pic>
      <p:pic>
        <p:nvPicPr>
          <p:cNvPr id="30" name="Imagem 29">
            <a:extLst>
              <a:ext uri="{FF2B5EF4-FFF2-40B4-BE49-F238E27FC236}">
                <a16:creationId xmlns:a16="http://schemas.microsoft.com/office/drawing/2014/main" id="{5209B923-B60C-4514-BA96-A61DDFB15CB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90158" y="-241540"/>
            <a:ext cx="7211683" cy="1413257"/>
          </a:xfrm>
          <a:prstGeom prst="rect">
            <a:avLst/>
          </a:prstGeom>
        </p:spPr>
      </p:pic>
      <p:pic>
        <p:nvPicPr>
          <p:cNvPr id="31" name="Imagem 30">
            <a:extLst>
              <a:ext uri="{FF2B5EF4-FFF2-40B4-BE49-F238E27FC236}">
                <a16:creationId xmlns:a16="http://schemas.microsoft.com/office/drawing/2014/main" id="{F3B9B155-9FEA-4935-9FE4-265D9D53321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2490157" y="5703543"/>
            <a:ext cx="7211683" cy="1413257"/>
          </a:xfrm>
          <a:prstGeom prst="rect">
            <a:avLst/>
          </a:prstGeom>
        </p:spPr>
      </p:pic>
      <p:pic>
        <p:nvPicPr>
          <p:cNvPr id="10" name="Imagem 9">
            <a:extLst>
              <a:ext uri="{FF2B5EF4-FFF2-40B4-BE49-F238E27FC236}">
                <a16:creationId xmlns:a16="http://schemas.microsoft.com/office/drawing/2014/main" id="{0D16175C-27BA-426D-9325-D402043BE98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10646650" y="2717206"/>
            <a:ext cx="2172155" cy="1413257"/>
          </a:xfrm>
          <a:prstGeom prst="rect">
            <a:avLst/>
          </a:prstGeom>
        </p:spPr>
      </p:pic>
      <p:pic>
        <p:nvPicPr>
          <p:cNvPr id="11" name="Imagem 10">
            <a:extLst>
              <a:ext uri="{FF2B5EF4-FFF2-40B4-BE49-F238E27FC236}">
                <a16:creationId xmlns:a16="http://schemas.microsoft.com/office/drawing/2014/main" id="{D6859FA0-33DB-4788-9854-B77255BACAC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626806" y="2717205"/>
            <a:ext cx="2172155" cy="1413257"/>
          </a:xfrm>
          <a:prstGeom prst="rect">
            <a:avLst/>
          </a:prstGeom>
        </p:spPr>
      </p:pic>
      <p:pic>
        <p:nvPicPr>
          <p:cNvPr id="2" name="Imagem 1">
            <a:extLst>
              <a:ext uri="{FF2B5EF4-FFF2-40B4-BE49-F238E27FC236}">
                <a16:creationId xmlns:a16="http://schemas.microsoft.com/office/drawing/2014/main" id="{763BAE80-A797-4FF3-B2E7-294AE5A341D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65899" y="1019175"/>
            <a:ext cx="10025976" cy="4805186"/>
          </a:xfrm>
          <a:prstGeom prst="bevel">
            <a:avLst>
              <a:gd name="adj" fmla="val 9923"/>
            </a:avLst>
          </a:prstGeom>
          <a:scene3d>
            <a:camera prst="orthographicFront"/>
            <a:lightRig rig="harsh" dir="t"/>
          </a:scene3d>
          <a:sp3d prstMaterial="dkEdge"/>
        </p:spPr>
      </p:pic>
      <p:sp>
        <p:nvSpPr>
          <p:cNvPr id="3" name="Retângulo 2">
            <a:extLst>
              <a:ext uri="{FF2B5EF4-FFF2-40B4-BE49-F238E27FC236}">
                <a16:creationId xmlns:a16="http://schemas.microsoft.com/office/drawing/2014/main" id="{A4293272-485B-402E-9EFD-7ECC790ADCA7}"/>
              </a:ext>
            </a:extLst>
          </p:cNvPr>
          <p:cNvSpPr/>
          <p:nvPr/>
        </p:nvSpPr>
        <p:spPr>
          <a:xfrm>
            <a:off x="6541696" y="3433319"/>
            <a:ext cx="4405223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ndalus" panose="02020603050405020304" pitchFamily="18" charset="-78"/>
                <a:cs typeface="Andalus" panose="02020603050405020304" pitchFamily="18" charset="-78"/>
              </a:rPr>
              <a:t>Em pensamentos ternos me perdi</a:t>
            </a:r>
          </a:p>
          <a:p>
            <a:pPr algn="ctr"/>
            <a:r>
              <a:rPr lang="pt-PT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ndalus" panose="02020603050405020304" pitchFamily="18" charset="-78"/>
                <a:cs typeface="Andalus" panose="02020603050405020304" pitchFamily="18" charset="-78"/>
              </a:rPr>
              <a:t>Sonhando vidas que não eram minhas.</a:t>
            </a:r>
          </a:p>
        </p:txBody>
      </p:sp>
    </p:spTree>
    <p:extLst>
      <p:ext uri="{BB962C8B-B14F-4D97-AF65-F5344CB8AC3E}">
        <p14:creationId xmlns:p14="http://schemas.microsoft.com/office/powerpoint/2010/main" val="2683323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3000">
        <p14:vortex dir="d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Imagem 13">
            <a:extLst>
              <a:ext uri="{FF2B5EF4-FFF2-40B4-BE49-F238E27FC236}">
                <a16:creationId xmlns:a16="http://schemas.microsoft.com/office/drawing/2014/main" id="{33798AF4-3D6E-437A-B12A-80FCBEE67A0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7262"/>
            <a:ext cx="2695575" cy="2619375"/>
          </a:xfrm>
          <a:prstGeom prst="rect">
            <a:avLst/>
          </a:prstGeom>
        </p:spPr>
      </p:pic>
      <p:pic>
        <p:nvPicPr>
          <p:cNvPr id="15" name="Imagem 14">
            <a:extLst>
              <a:ext uri="{FF2B5EF4-FFF2-40B4-BE49-F238E27FC236}">
                <a16:creationId xmlns:a16="http://schemas.microsoft.com/office/drawing/2014/main" id="{E5A24C7C-3204-48AF-9AFC-A315074BB6E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9496424" y="17262"/>
            <a:ext cx="2695576" cy="2619375"/>
          </a:xfrm>
          <a:prstGeom prst="rect">
            <a:avLst/>
          </a:prstGeom>
        </p:spPr>
      </p:pic>
      <p:pic>
        <p:nvPicPr>
          <p:cNvPr id="16" name="Imagem 15">
            <a:extLst>
              <a:ext uri="{FF2B5EF4-FFF2-40B4-BE49-F238E27FC236}">
                <a16:creationId xmlns:a16="http://schemas.microsoft.com/office/drawing/2014/main" id="{1F3120F5-16A8-4CE6-89DE-67E6BE71C80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>
            <a:off x="0" y="4221363"/>
            <a:ext cx="2695576" cy="2619375"/>
          </a:xfrm>
          <a:prstGeom prst="rect">
            <a:avLst/>
          </a:prstGeom>
        </p:spPr>
      </p:pic>
      <p:pic>
        <p:nvPicPr>
          <p:cNvPr id="17" name="Imagem 16">
            <a:extLst>
              <a:ext uri="{FF2B5EF4-FFF2-40B4-BE49-F238E27FC236}">
                <a16:creationId xmlns:a16="http://schemas.microsoft.com/office/drawing/2014/main" id="{291111AC-E61E-49C4-B8DE-59ACABD24D7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9496421" y="4276723"/>
            <a:ext cx="2695578" cy="2619375"/>
          </a:xfrm>
          <a:prstGeom prst="rect">
            <a:avLst/>
          </a:prstGeom>
        </p:spPr>
      </p:pic>
      <p:pic>
        <p:nvPicPr>
          <p:cNvPr id="30" name="Imagem 29">
            <a:extLst>
              <a:ext uri="{FF2B5EF4-FFF2-40B4-BE49-F238E27FC236}">
                <a16:creationId xmlns:a16="http://schemas.microsoft.com/office/drawing/2014/main" id="{5209B923-B60C-4514-BA96-A61DDFB15CB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90158" y="-241540"/>
            <a:ext cx="7211683" cy="1413257"/>
          </a:xfrm>
          <a:prstGeom prst="rect">
            <a:avLst/>
          </a:prstGeom>
        </p:spPr>
      </p:pic>
      <p:pic>
        <p:nvPicPr>
          <p:cNvPr id="31" name="Imagem 30">
            <a:extLst>
              <a:ext uri="{FF2B5EF4-FFF2-40B4-BE49-F238E27FC236}">
                <a16:creationId xmlns:a16="http://schemas.microsoft.com/office/drawing/2014/main" id="{F3B9B155-9FEA-4935-9FE4-265D9D53321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2490157" y="5703543"/>
            <a:ext cx="7211683" cy="1413257"/>
          </a:xfrm>
          <a:prstGeom prst="rect">
            <a:avLst/>
          </a:prstGeom>
        </p:spPr>
      </p:pic>
      <p:pic>
        <p:nvPicPr>
          <p:cNvPr id="10" name="Imagem 9">
            <a:extLst>
              <a:ext uri="{FF2B5EF4-FFF2-40B4-BE49-F238E27FC236}">
                <a16:creationId xmlns:a16="http://schemas.microsoft.com/office/drawing/2014/main" id="{0D16175C-27BA-426D-9325-D402043BE98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10646650" y="2717206"/>
            <a:ext cx="2172155" cy="1413257"/>
          </a:xfrm>
          <a:prstGeom prst="rect">
            <a:avLst/>
          </a:prstGeom>
        </p:spPr>
      </p:pic>
      <p:pic>
        <p:nvPicPr>
          <p:cNvPr id="11" name="Imagem 10">
            <a:extLst>
              <a:ext uri="{FF2B5EF4-FFF2-40B4-BE49-F238E27FC236}">
                <a16:creationId xmlns:a16="http://schemas.microsoft.com/office/drawing/2014/main" id="{D6859FA0-33DB-4788-9854-B77255BACAC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626806" y="2717205"/>
            <a:ext cx="2172155" cy="1413257"/>
          </a:xfrm>
          <a:prstGeom prst="rect">
            <a:avLst/>
          </a:prstGeom>
        </p:spPr>
      </p:pic>
      <p:pic>
        <p:nvPicPr>
          <p:cNvPr id="2" name="Imagem 1">
            <a:extLst>
              <a:ext uri="{FF2B5EF4-FFF2-40B4-BE49-F238E27FC236}">
                <a16:creationId xmlns:a16="http://schemas.microsoft.com/office/drawing/2014/main" id="{48BAB7C1-08AB-4143-9802-EA5F1705A10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47751" y="1066800"/>
            <a:ext cx="9978348" cy="4714875"/>
          </a:xfrm>
          <a:prstGeom prst="cube">
            <a:avLst>
              <a:gd name="adj" fmla="val 15101"/>
            </a:avLst>
          </a:prstGeom>
          <a:scene3d>
            <a:camera prst="orthographicFront"/>
            <a:lightRig rig="harsh" dir="t"/>
          </a:scene3d>
          <a:sp3d prstMaterial="metal"/>
        </p:spPr>
      </p:pic>
      <p:sp>
        <p:nvSpPr>
          <p:cNvPr id="12" name="Retângulo 11">
            <a:extLst>
              <a:ext uri="{FF2B5EF4-FFF2-40B4-BE49-F238E27FC236}">
                <a16:creationId xmlns:a16="http://schemas.microsoft.com/office/drawing/2014/main" id="{CC7A5743-A239-4DA7-B9CE-8EE097AC7222}"/>
              </a:ext>
            </a:extLst>
          </p:cNvPr>
          <p:cNvSpPr/>
          <p:nvPr/>
        </p:nvSpPr>
        <p:spPr>
          <a:xfrm>
            <a:off x="754166" y="1720840"/>
            <a:ext cx="2777705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ndalus" panose="02020603050405020304" pitchFamily="18" charset="-78"/>
                <a:cs typeface="Andalus" panose="02020603050405020304" pitchFamily="18" charset="-78"/>
              </a:rPr>
              <a:t>No coração guardei a sua imagem</a:t>
            </a:r>
          </a:p>
          <a:p>
            <a:pPr algn="ctr"/>
            <a:r>
              <a:rPr lang="pt-PT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ndalus" panose="02020603050405020304" pitchFamily="18" charset="-78"/>
                <a:cs typeface="Andalus" panose="02020603050405020304" pitchFamily="18" charset="-78"/>
              </a:rPr>
              <a:t>Segredada aos sentidos exultantes</a:t>
            </a:r>
          </a:p>
        </p:txBody>
      </p:sp>
    </p:spTree>
    <p:extLst>
      <p:ext uri="{BB962C8B-B14F-4D97-AF65-F5344CB8AC3E}">
        <p14:creationId xmlns:p14="http://schemas.microsoft.com/office/powerpoint/2010/main" val="20560991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0" advTm="12000">
        <p14:vortex dir="d"/>
      </p:transition>
    </mc:Choice>
    <mc:Fallback xmlns=""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Imagem 13">
            <a:extLst>
              <a:ext uri="{FF2B5EF4-FFF2-40B4-BE49-F238E27FC236}">
                <a16:creationId xmlns:a16="http://schemas.microsoft.com/office/drawing/2014/main" id="{33798AF4-3D6E-437A-B12A-80FCBEE67A0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7262"/>
            <a:ext cx="2695575" cy="2619375"/>
          </a:xfrm>
          <a:prstGeom prst="rect">
            <a:avLst/>
          </a:prstGeom>
        </p:spPr>
      </p:pic>
      <p:pic>
        <p:nvPicPr>
          <p:cNvPr id="15" name="Imagem 14">
            <a:extLst>
              <a:ext uri="{FF2B5EF4-FFF2-40B4-BE49-F238E27FC236}">
                <a16:creationId xmlns:a16="http://schemas.microsoft.com/office/drawing/2014/main" id="{E5A24C7C-3204-48AF-9AFC-A315074BB6E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9496424" y="17262"/>
            <a:ext cx="2695576" cy="2619375"/>
          </a:xfrm>
          <a:prstGeom prst="rect">
            <a:avLst/>
          </a:prstGeom>
        </p:spPr>
      </p:pic>
      <p:pic>
        <p:nvPicPr>
          <p:cNvPr id="16" name="Imagem 15">
            <a:extLst>
              <a:ext uri="{FF2B5EF4-FFF2-40B4-BE49-F238E27FC236}">
                <a16:creationId xmlns:a16="http://schemas.microsoft.com/office/drawing/2014/main" id="{1F3120F5-16A8-4CE6-89DE-67E6BE71C80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>
            <a:off x="0" y="4221363"/>
            <a:ext cx="2695576" cy="2619375"/>
          </a:xfrm>
          <a:prstGeom prst="rect">
            <a:avLst/>
          </a:prstGeom>
        </p:spPr>
      </p:pic>
      <p:pic>
        <p:nvPicPr>
          <p:cNvPr id="17" name="Imagem 16">
            <a:extLst>
              <a:ext uri="{FF2B5EF4-FFF2-40B4-BE49-F238E27FC236}">
                <a16:creationId xmlns:a16="http://schemas.microsoft.com/office/drawing/2014/main" id="{291111AC-E61E-49C4-B8DE-59ACABD24D7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9496421" y="4276723"/>
            <a:ext cx="2695578" cy="2619375"/>
          </a:xfrm>
          <a:prstGeom prst="rect">
            <a:avLst/>
          </a:prstGeom>
        </p:spPr>
      </p:pic>
      <p:pic>
        <p:nvPicPr>
          <p:cNvPr id="30" name="Imagem 29">
            <a:extLst>
              <a:ext uri="{FF2B5EF4-FFF2-40B4-BE49-F238E27FC236}">
                <a16:creationId xmlns:a16="http://schemas.microsoft.com/office/drawing/2014/main" id="{5209B923-B60C-4514-BA96-A61DDFB15CB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90158" y="-241540"/>
            <a:ext cx="7211683" cy="1413257"/>
          </a:xfrm>
          <a:prstGeom prst="rect">
            <a:avLst/>
          </a:prstGeom>
        </p:spPr>
      </p:pic>
      <p:pic>
        <p:nvPicPr>
          <p:cNvPr id="31" name="Imagem 30">
            <a:extLst>
              <a:ext uri="{FF2B5EF4-FFF2-40B4-BE49-F238E27FC236}">
                <a16:creationId xmlns:a16="http://schemas.microsoft.com/office/drawing/2014/main" id="{F3B9B155-9FEA-4935-9FE4-265D9D53321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2490157" y="5703543"/>
            <a:ext cx="7211683" cy="1413257"/>
          </a:xfrm>
          <a:prstGeom prst="rect">
            <a:avLst/>
          </a:prstGeom>
        </p:spPr>
      </p:pic>
      <p:pic>
        <p:nvPicPr>
          <p:cNvPr id="10" name="Imagem 9">
            <a:extLst>
              <a:ext uri="{FF2B5EF4-FFF2-40B4-BE49-F238E27FC236}">
                <a16:creationId xmlns:a16="http://schemas.microsoft.com/office/drawing/2014/main" id="{0D16175C-27BA-426D-9325-D402043BE98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10646650" y="2717206"/>
            <a:ext cx="2172155" cy="1413257"/>
          </a:xfrm>
          <a:prstGeom prst="rect">
            <a:avLst/>
          </a:prstGeom>
        </p:spPr>
      </p:pic>
      <p:pic>
        <p:nvPicPr>
          <p:cNvPr id="11" name="Imagem 10">
            <a:extLst>
              <a:ext uri="{FF2B5EF4-FFF2-40B4-BE49-F238E27FC236}">
                <a16:creationId xmlns:a16="http://schemas.microsoft.com/office/drawing/2014/main" id="{D6859FA0-33DB-4788-9854-B77255BACAC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626806" y="2717205"/>
            <a:ext cx="2172155" cy="1413257"/>
          </a:xfrm>
          <a:prstGeom prst="rect">
            <a:avLst/>
          </a:prstGeom>
        </p:spPr>
      </p:pic>
      <p:pic>
        <p:nvPicPr>
          <p:cNvPr id="2" name="Imagem 1">
            <a:extLst>
              <a:ext uri="{FF2B5EF4-FFF2-40B4-BE49-F238E27FC236}">
                <a16:creationId xmlns:a16="http://schemas.microsoft.com/office/drawing/2014/main" id="{0EE4E47A-27D6-413D-BD4F-6978108D4CF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44909" y="933450"/>
            <a:ext cx="9981190" cy="4905373"/>
          </a:xfrm>
          <a:prstGeom prst="cube">
            <a:avLst>
              <a:gd name="adj" fmla="val 4806"/>
            </a:avLst>
          </a:prstGeom>
          <a:scene3d>
            <a:camera prst="orthographicFront"/>
            <a:lightRig rig="contrasting" dir="t"/>
          </a:scene3d>
          <a:sp3d prstMaterial="plastic"/>
        </p:spPr>
      </p:pic>
      <p:sp>
        <p:nvSpPr>
          <p:cNvPr id="13" name="Retângulo 12">
            <a:extLst>
              <a:ext uri="{FF2B5EF4-FFF2-40B4-BE49-F238E27FC236}">
                <a16:creationId xmlns:a16="http://schemas.microsoft.com/office/drawing/2014/main" id="{9A06017F-A4E8-4425-88E8-E72D4AB36025}"/>
              </a:ext>
            </a:extLst>
          </p:cNvPr>
          <p:cNvSpPr/>
          <p:nvPr/>
        </p:nvSpPr>
        <p:spPr>
          <a:xfrm>
            <a:off x="6996199" y="1353332"/>
            <a:ext cx="3598577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ndalus" panose="02020603050405020304" pitchFamily="18" charset="-78"/>
                <a:cs typeface="Andalus" panose="02020603050405020304" pitchFamily="18" charset="-78"/>
              </a:rPr>
              <a:t>Sempre ela foi pra mim uma miragem</a:t>
            </a:r>
          </a:p>
          <a:p>
            <a:pPr algn="ctr"/>
            <a:r>
              <a:rPr lang="pt-PT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ndalus" panose="02020603050405020304" pitchFamily="18" charset="-78"/>
                <a:cs typeface="Andalus" panose="02020603050405020304" pitchFamily="18" charset="-78"/>
              </a:rPr>
              <a:t>Que ainda me deslumbra como dantes.</a:t>
            </a:r>
          </a:p>
        </p:txBody>
      </p:sp>
    </p:spTree>
    <p:extLst>
      <p:ext uri="{BB962C8B-B14F-4D97-AF65-F5344CB8AC3E}">
        <p14:creationId xmlns:p14="http://schemas.microsoft.com/office/powerpoint/2010/main" val="20478913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3000">
        <p14:vortex dir="d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Imagem 13">
            <a:extLst>
              <a:ext uri="{FF2B5EF4-FFF2-40B4-BE49-F238E27FC236}">
                <a16:creationId xmlns:a16="http://schemas.microsoft.com/office/drawing/2014/main" id="{33798AF4-3D6E-437A-B12A-80FCBEE67A0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7262"/>
            <a:ext cx="2695575" cy="2619375"/>
          </a:xfrm>
          <a:prstGeom prst="rect">
            <a:avLst/>
          </a:prstGeom>
        </p:spPr>
      </p:pic>
      <p:pic>
        <p:nvPicPr>
          <p:cNvPr id="15" name="Imagem 14">
            <a:extLst>
              <a:ext uri="{FF2B5EF4-FFF2-40B4-BE49-F238E27FC236}">
                <a16:creationId xmlns:a16="http://schemas.microsoft.com/office/drawing/2014/main" id="{E5A24C7C-3204-48AF-9AFC-A315074BB6E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9496424" y="17262"/>
            <a:ext cx="2695576" cy="2619375"/>
          </a:xfrm>
          <a:prstGeom prst="rect">
            <a:avLst/>
          </a:prstGeom>
        </p:spPr>
      </p:pic>
      <p:pic>
        <p:nvPicPr>
          <p:cNvPr id="16" name="Imagem 15">
            <a:extLst>
              <a:ext uri="{FF2B5EF4-FFF2-40B4-BE49-F238E27FC236}">
                <a16:creationId xmlns:a16="http://schemas.microsoft.com/office/drawing/2014/main" id="{1F3120F5-16A8-4CE6-89DE-67E6BE71C80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>
            <a:off x="0" y="4221363"/>
            <a:ext cx="2695576" cy="2619375"/>
          </a:xfrm>
          <a:prstGeom prst="rect">
            <a:avLst/>
          </a:prstGeom>
        </p:spPr>
      </p:pic>
      <p:pic>
        <p:nvPicPr>
          <p:cNvPr id="17" name="Imagem 16">
            <a:extLst>
              <a:ext uri="{FF2B5EF4-FFF2-40B4-BE49-F238E27FC236}">
                <a16:creationId xmlns:a16="http://schemas.microsoft.com/office/drawing/2014/main" id="{291111AC-E61E-49C4-B8DE-59ACABD24D7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9496421" y="4276723"/>
            <a:ext cx="2695578" cy="2619375"/>
          </a:xfrm>
          <a:prstGeom prst="rect">
            <a:avLst/>
          </a:prstGeom>
        </p:spPr>
      </p:pic>
      <p:pic>
        <p:nvPicPr>
          <p:cNvPr id="30" name="Imagem 29">
            <a:extLst>
              <a:ext uri="{FF2B5EF4-FFF2-40B4-BE49-F238E27FC236}">
                <a16:creationId xmlns:a16="http://schemas.microsoft.com/office/drawing/2014/main" id="{5209B923-B60C-4514-BA96-A61DDFB15CB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90158" y="-241540"/>
            <a:ext cx="7211683" cy="1413257"/>
          </a:xfrm>
          <a:prstGeom prst="rect">
            <a:avLst/>
          </a:prstGeom>
        </p:spPr>
      </p:pic>
      <p:pic>
        <p:nvPicPr>
          <p:cNvPr id="31" name="Imagem 30">
            <a:extLst>
              <a:ext uri="{FF2B5EF4-FFF2-40B4-BE49-F238E27FC236}">
                <a16:creationId xmlns:a16="http://schemas.microsoft.com/office/drawing/2014/main" id="{F3B9B155-9FEA-4935-9FE4-265D9D53321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2490157" y="5703543"/>
            <a:ext cx="7211683" cy="1413257"/>
          </a:xfrm>
          <a:prstGeom prst="rect">
            <a:avLst/>
          </a:prstGeom>
        </p:spPr>
      </p:pic>
      <p:pic>
        <p:nvPicPr>
          <p:cNvPr id="10" name="Imagem 9">
            <a:extLst>
              <a:ext uri="{FF2B5EF4-FFF2-40B4-BE49-F238E27FC236}">
                <a16:creationId xmlns:a16="http://schemas.microsoft.com/office/drawing/2014/main" id="{0D16175C-27BA-426D-9325-D402043BE98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10646650" y="2717206"/>
            <a:ext cx="2172155" cy="1413257"/>
          </a:xfrm>
          <a:prstGeom prst="rect">
            <a:avLst/>
          </a:prstGeom>
        </p:spPr>
      </p:pic>
      <p:pic>
        <p:nvPicPr>
          <p:cNvPr id="11" name="Imagem 10">
            <a:extLst>
              <a:ext uri="{FF2B5EF4-FFF2-40B4-BE49-F238E27FC236}">
                <a16:creationId xmlns:a16="http://schemas.microsoft.com/office/drawing/2014/main" id="{D6859FA0-33DB-4788-9854-B77255BACAC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626806" y="2717205"/>
            <a:ext cx="2172155" cy="1413257"/>
          </a:xfrm>
          <a:prstGeom prst="rect">
            <a:avLst/>
          </a:prstGeom>
        </p:spPr>
      </p:pic>
      <p:pic>
        <p:nvPicPr>
          <p:cNvPr id="2" name="Imagem 1">
            <a:extLst>
              <a:ext uri="{FF2B5EF4-FFF2-40B4-BE49-F238E27FC236}">
                <a16:creationId xmlns:a16="http://schemas.microsoft.com/office/drawing/2014/main" id="{B2758490-1416-463B-A654-21DF39AD0CC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44909" y="974786"/>
            <a:ext cx="10057288" cy="4876468"/>
          </a:xfrm>
          <a:prstGeom prst="cube">
            <a:avLst>
              <a:gd name="adj" fmla="val 14917"/>
            </a:avLst>
          </a:prstGeom>
          <a:scene3d>
            <a:camera prst="orthographicFront"/>
            <a:lightRig rig="morning" dir="t"/>
          </a:scene3d>
          <a:sp3d prstMaterial="metal"/>
        </p:spPr>
      </p:pic>
      <p:sp>
        <p:nvSpPr>
          <p:cNvPr id="3" name="Retângulo 2">
            <a:extLst>
              <a:ext uri="{FF2B5EF4-FFF2-40B4-BE49-F238E27FC236}">
                <a16:creationId xmlns:a16="http://schemas.microsoft.com/office/drawing/2014/main" id="{2F1C7B0A-9BF5-4628-A4C7-25E6A55E6A11}"/>
              </a:ext>
            </a:extLst>
          </p:cNvPr>
          <p:cNvSpPr/>
          <p:nvPr/>
        </p:nvSpPr>
        <p:spPr>
          <a:xfrm>
            <a:off x="2967486" y="5204923"/>
            <a:ext cx="5639177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ndalus" panose="02020603050405020304" pitchFamily="18" charset="-78"/>
                <a:cs typeface="Andalus" panose="02020603050405020304" pitchFamily="18" charset="-78"/>
              </a:rPr>
              <a:t>Dá-nos a vida já no seu ocaso</a:t>
            </a:r>
          </a:p>
        </p:txBody>
      </p:sp>
    </p:spTree>
    <p:extLst>
      <p:ext uri="{BB962C8B-B14F-4D97-AF65-F5344CB8AC3E}">
        <p14:creationId xmlns:p14="http://schemas.microsoft.com/office/powerpoint/2010/main" val="22426377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0" advTm="10000">
        <p14:vortex dir="d"/>
      </p:transition>
    </mc:Choice>
    <mc:Fallback xmlns=""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Imagem 13">
            <a:extLst>
              <a:ext uri="{FF2B5EF4-FFF2-40B4-BE49-F238E27FC236}">
                <a16:creationId xmlns:a16="http://schemas.microsoft.com/office/drawing/2014/main" id="{33798AF4-3D6E-437A-B12A-80FCBEE67A0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7262"/>
            <a:ext cx="2695575" cy="2619375"/>
          </a:xfrm>
          <a:prstGeom prst="rect">
            <a:avLst/>
          </a:prstGeom>
        </p:spPr>
      </p:pic>
      <p:pic>
        <p:nvPicPr>
          <p:cNvPr id="15" name="Imagem 14">
            <a:extLst>
              <a:ext uri="{FF2B5EF4-FFF2-40B4-BE49-F238E27FC236}">
                <a16:creationId xmlns:a16="http://schemas.microsoft.com/office/drawing/2014/main" id="{E5A24C7C-3204-48AF-9AFC-A315074BB6E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9496424" y="17262"/>
            <a:ext cx="2695576" cy="2619375"/>
          </a:xfrm>
          <a:prstGeom prst="rect">
            <a:avLst/>
          </a:prstGeom>
        </p:spPr>
      </p:pic>
      <p:pic>
        <p:nvPicPr>
          <p:cNvPr id="16" name="Imagem 15">
            <a:extLst>
              <a:ext uri="{FF2B5EF4-FFF2-40B4-BE49-F238E27FC236}">
                <a16:creationId xmlns:a16="http://schemas.microsoft.com/office/drawing/2014/main" id="{1F3120F5-16A8-4CE6-89DE-67E6BE71C80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>
            <a:off x="0" y="4221363"/>
            <a:ext cx="2695576" cy="2619375"/>
          </a:xfrm>
          <a:prstGeom prst="rect">
            <a:avLst/>
          </a:prstGeom>
        </p:spPr>
      </p:pic>
      <p:pic>
        <p:nvPicPr>
          <p:cNvPr id="17" name="Imagem 16">
            <a:extLst>
              <a:ext uri="{FF2B5EF4-FFF2-40B4-BE49-F238E27FC236}">
                <a16:creationId xmlns:a16="http://schemas.microsoft.com/office/drawing/2014/main" id="{291111AC-E61E-49C4-B8DE-59ACABD24D7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9496421" y="4276723"/>
            <a:ext cx="2695578" cy="2619375"/>
          </a:xfrm>
          <a:prstGeom prst="rect">
            <a:avLst/>
          </a:prstGeom>
        </p:spPr>
      </p:pic>
      <p:pic>
        <p:nvPicPr>
          <p:cNvPr id="30" name="Imagem 29">
            <a:extLst>
              <a:ext uri="{FF2B5EF4-FFF2-40B4-BE49-F238E27FC236}">
                <a16:creationId xmlns:a16="http://schemas.microsoft.com/office/drawing/2014/main" id="{5209B923-B60C-4514-BA96-A61DDFB15CB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90158" y="-241540"/>
            <a:ext cx="7211683" cy="1413257"/>
          </a:xfrm>
          <a:prstGeom prst="rect">
            <a:avLst/>
          </a:prstGeom>
        </p:spPr>
      </p:pic>
      <p:pic>
        <p:nvPicPr>
          <p:cNvPr id="31" name="Imagem 30">
            <a:extLst>
              <a:ext uri="{FF2B5EF4-FFF2-40B4-BE49-F238E27FC236}">
                <a16:creationId xmlns:a16="http://schemas.microsoft.com/office/drawing/2014/main" id="{F3B9B155-9FEA-4935-9FE4-265D9D53321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2490157" y="5703543"/>
            <a:ext cx="7211683" cy="1413257"/>
          </a:xfrm>
          <a:prstGeom prst="rect">
            <a:avLst/>
          </a:prstGeom>
        </p:spPr>
      </p:pic>
      <p:pic>
        <p:nvPicPr>
          <p:cNvPr id="10" name="Imagem 9">
            <a:extLst>
              <a:ext uri="{FF2B5EF4-FFF2-40B4-BE49-F238E27FC236}">
                <a16:creationId xmlns:a16="http://schemas.microsoft.com/office/drawing/2014/main" id="{0D16175C-27BA-426D-9325-D402043BE98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10646650" y="2717206"/>
            <a:ext cx="2172155" cy="1413257"/>
          </a:xfrm>
          <a:prstGeom prst="rect">
            <a:avLst/>
          </a:prstGeom>
        </p:spPr>
      </p:pic>
      <p:pic>
        <p:nvPicPr>
          <p:cNvPr id="11" name="Imagem 10">
            <a:extLst>
              <a:ext uri="{FF2B5EF4-FFF2-40B4-BE49-F238E27FC236}">
                <a16:creationId xmlns:a16="http://schemas.microsoft.com/office/drawing/2014/main" id="{D6859FA0-33DB-4788-9854-B77255BACAC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626806" y="2717205"/>
            <a:ext cx="2172155" cy="1413257"/>
          </a:xfrm>
          <a:prstGeom prst="rect">
            <a:avLst/>
          </a:prstGeom>
        </p:spPr>
      </p:pic>
      <p:pic>
        <p:nvPicPr>
          <p:cNvPr id="2" name="Imagem 1">
            <a:extLst>
              <a:ext uri="{FF2B5EF4-FFF2-40B4-BE49-F238E27FC236}">
                <a16:creationId xmlns:a16="http://schemas.microsoft.com/office/drawing/2014/main" id="{A521F328-14E8-4083-85F2-4E285B314B8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65899" y="1057275"/>
            <a:ext cx="9987875" cy="4686139"/>
          </a:xfrm>
          <a:prstGeom prst="can">
            <a:avLst>
              <a:gd name="adj" fmla="val 7723"/>
            </a:avLst>
          </a:prstGeom>
          <a:scene3d>
            <a:camera prst="orthographicFront"/>
            <a:lightRig rig="harsh" dir="t"/>
          </a:scene3d>
          <a:sp3d prstMaterial="metal"/>
        </p:spPr>
      </p:pic>
      <p:sp>
        <p:nvSpPr>
          <p:cNvPr id="3" name="Retângulo 2">
            <a:extLst>
              <a:ext uri="{FF2B5EF4-FFF2-40B4-BE49-F238E27FC236}">
                <a16:creationId xmlns:a16="http://schemas.microsoft.com/office/drawing/2014/main" id="{6E7B94D5-6E80-4715-8511-842D486ADA97}"/>
              </a:ext>
            </a:extLst>
          </p:cNvPr>
          <p:cNvSpPr/>
          <p:nvPr/>
        </p:nvSpPr>
        <p:spPr>
          <a:xfrm>
            <a:off x="6879882" y="1570058"/>
            <a:ext cx="3943350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ndalus" panose="02020603050405020304" pitchFamily="18" charset="-78"/>
                <a:cs typeface="Andalus" panose="02020603050405020304" pitchFamily="18" charset="-78"/>
              </a:rPr>
              <a:t>- De vez perdidos os ímpetos maiores - </a:t>
            </a:r>
          </a:p>
          <a:p>
            <a:pPr algn="ctr"/>
            <a:r>
              <a:rPr lang="pt-PT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ndalus" panose="02020603050405020304" pitchFamily="18" charset="-78"/>
                <a:cs typeface="Andalus" panose="02020603050405020304" pitchFamily="18" charset="-78"/>
              </a:rPr>
              <a:t>Outra visão mais doce dos amores,</a:t>
            </a:r>
          </a:p>
        </p:txBody>
      </p:sp>
    </p:spTree>
    <p:extLst>
      <p:ext uri="{BB962C8B-B14F-4D97-AF65-F5344CB8AC3E}">
        <p14:creationId xmlns:p14="http://schemas.microsoft.com/office/powerpoint/2010/main" val="4479076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3000">
        <p14:vortex dir="d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Imagem 13">
            <a:extLst>
              <a:ext uri="{FF2B5EF4-FFF2-40B4-BE49-F238E27FC236}">
                <a16:creationId xmlns:a16="http://schemas.microsoft.com/office/drawing/2014/main" id="{33798AF4-3D6E-437A-B12A-80FCBEE67A0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7262"/>
            <a:ext cx="2695575" cy="2619375"/>
          </a:xfrm>
          <a:prstGeom prst="rect">
            <a:avLst/>
          </a:prstGeom>
        </p:spPr>
      </p:pic>
      <p:pic>
        <p:nvPicPr>
          <p:cNvPr id="15" name="Imagem 14">
            <a:extLst>
              <a:ext uri="{FF2B5EF4-FFF2-40B4-BE49-F238E27FC236}">
                <a16:creationId xmlns:a16="http://schemas.microsoft.com/office/drawing/2014/main" id="{E5A24C7C-3204-48AF-9AFC-A315074BB6E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9496424" y="17262"/>
            <a:ext cx="2695576" cy="2619375"/>
          </a:xfrm>
          <a:prstGeom prst="rect">
            <a:avLst/>
          </a:prstGeom>
        </p:spPr>
      </p:pic>
      <p:pic>
        <p:nvPicPr>
          <p:cNvPr id="16" name="Imagem 15">
            <a:extLst>
              <a:ext uri="{FF2B5EF4-FFF2-40B4-BE49-F238E27FC236}">
                <a16:creationId xmlns:a16="http://schemas.microsoft.com/office/drawing/2014/main" id="{1F3120F5-16A8-4CE6-89DE-67E6BE71C80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>
            <a:off x="0" y="4221363"/>
            <a:ext cx="2695576" cy="2619375"/>
          </a:xfrm>
          <a:prstGeom prst="rect">
            <a:avLst/>
          </a:prstGeom>
        </p:spPr>
      </p:pic>
      <p:pic>
        <p:nvPicPr>
          <p:cNvPr id="17" name="Imagem 16">
            <a:extLst>
              <a:ext uri="{FF2B5EF4-FFF2-40B4-BE49-F238E27FC236}">
                <a16:creationId xmlns:a16="http://schemas.microsoft.com/office/drawing/2014/main" id="{291111AC-E61E-49C4-B8DE-59ACABD24D7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9496421" y="4276723"/>
            <a:ext cx="2695578" cy="2619375"/>
          </a:xfrm>
          <a:prstGeom prst="rect">
            <a:avLst/>
          </a:prstGeom>
        </p:spPr>
      </p:pic>
      <p:pic>
        <p:nvPicPr>
          <p:cNvPr id="30" name="Imagem 29">
            <a:extLst>
              <a:ext uri="{FF2B5EF4-FFF2-40B4-BE49-F238E27FC236}">
                <a16:creationId xmlns:a16="http://schemas.microsoft.com/office/drawing/2014/main" id="{5209B923-B60C-4514-BA96-A61DDFB15CB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90158" y="-241540"/>
            <a:ext cx="7211683" cy="1413257"/>
          </a:xfrm>
          <a:prstGeom prst="rect">
            <a:avLst/>
          </a:prstGeom>
        </p:spPr>
      </p:pic>
      <p:pic>
        <p:nvPicPr>
          <p:cNvPr id="31" name="Imagem 30">
            <a:extLst>
              <a:ext uri="{FF2B5EF4-FFF2-40B4-BE49-F238E27FC236}">
                <a16:creationId xmlns:a16="http://schemas.microsoft.com/office/drawing/2014/main" id="{F3B9B155-9FEA-4935-9FE4-265D9D53321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2490157" y="5703543"/>
            <a:ext cx="7211683" cy="1413257"/>
          </a:xfrm>
          <a:prstGeom prst="rect">
            <a:avLst/>
          </a:prstGeom>
        </p:spPr>
      </p:pic>
      <p:pic>
        <p:nvPicPr>
          <p:cNvPr id="10" name="Imagem 9">
            <a:extLst>
              <a:ext uri="{FF2B5EF4-FFF2-40B4-BE49-F238E27FC236}">
                <a16:creationId xmlns:a16="http://schemas.microsoft.com/office/drawing/2014/main" id="{0D16175C-27BA-426D-9325-D402043BE98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10646650" y="2717206"/>
            <a:ext cx="2172155" cy="1413257"/>
          </a:xfrm>
          <a:prstGeom prst="rect">
            <a:avLst/>
          </a:prstGeom>
        </p:spPr>
      </p:pic>
      <p:pic>
        <p:nvPicPr>
          <p:cNvPr id="11" name="Imagem 10">
            <a:extLst>
              <a:ext uri="{FF2B5EF4-FFF2-40B4-BE49-F238E27FC236}">
                <a16:creationId xmlns:a16="http://schemas.microsoft.com/office/drawing/2014/main" id="{D6859FA0-33DB-4788-9854-B77255BACAC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626806" y="2717205"/>
            <a:ext cx="2172155" cy="1413257"/>
          </a:xfrm>
          <a:prstGeom prst="rect">
            <a:avLst/>
          </a:prstGeom>
        </p:spPr>
      </p:pic>
      <p:pic>
        <p:nvPicPr>
          <p:cNvPr id="3" name="Imagem 2">
            <a:extLst>
              <a:ext uri="{FF2B5EF4-FFF2-40B4-BE49-F238E27FC236}">
                <a16:creationId xmlns:a16="http://schemas.microsoft.com/office/drawing/2014/main" id="{A34F3AC7-2714-4FFC-B7BA-78B476F2344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99484" y="847725"/>
            <a:ext cx="10225716" cy="5109905"/>
          </a:xfrm>
          <a:prstGeom prst="bevel">
            <a:avLst/>
          </a:prstGeom>
          <a:scene3d>
            <a:camera prst="orthographicFront"/>
            <a:lightRig rig="threePt" dir="t"/>
          </a:scene3d>
          <a:sp3d prstMaterial="softEdge"/>
        </p:spPr>
      </p:pic>
      <p:sp>
        <p:nvSpPr>
          <p:cNvPr id="4" name="Retângulo 3">
            <a:extLst>
              <a:ext uri="{FF2B5EF4-FFF2-40B4-BE49-F238E27FC236}">
                <a16:creationId xmlns:a16="http://schemas.microsoft.com/office/drawing/2014/main" id="{9840C6AA-903A-44E6-9493-A438B3B091F3}"/>
              </a:ext>
            </a:extLst>
          </p:cNvPr>
          <p:cNvSpPr/>
          <p:nvPr/>
        </p:nvSpPr>
        <p:spPr>
          <a:xfrm>
            <a:off x="1713026" y="5363117"/>
            <a:ext cx="7536038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pt-PT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ndalus" panose="02020603050405020304" pitchFamily="18" charset="-78"/>
                <a:cs typeface="Andalus" panose="02020603050405020304" pitchFamily="18" charset="-78"/>
              </a:rPr>
              <a:t>E mesmo os que não foram consumados</a:t>
            </a:r>
          </a:p>
        </p:txBody>
      </p:sp>
    </p:spTree>
    <p:extLst>
      <p:ext uri="{BB962C8B-B14F-4D97-AF65-F5344CB8AC3E}">
        <p14:creationId xmlns:p14="http://schemas.microsoft.com/office/powerpoint/2010/main" val="32474599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9000">
        <p14:vortex dir="d"/>
      </p:transition>
    </mc:Choice>
    <mc:Fallback>
      <p:transition spd="slow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Imagem 13">
            <a:extLst>
              <a:ext uri="{FF2B5EF4-FFF2-40B4-BE49-F238E27FC236}">
                <a16:creationId xmlns:a16="http://schemas.microsoft.com/office/drawing/2014/main" id="{33798AF4-3D6E-437A-B12A-80FCBEE67A0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7262"/>
            <a:ext cx="2695575" cy="2619375"/>
          </a:xfrm>
          <a:prstGeom prst="rect">
            <a:avLst/>
          </a:prstGeom>
        </p:spPr>
      </p:pic>
      <p:pic>
        <p:nvPicPr>
          <p:cNvPr id="15" name="Imagem 14">
            <a:extLst>
              <a:ext uri="{FF2B5EF4-FFF2-40B4-BE49-F238E27FC236}">
                <a16:creationId xmlns:a16="http://schemas.microsoft.com/office/drawing/2014/main" id="{E5A24C7C-3204-48AF-9AFC-A315074BB6E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9496424" y="17262"/>
            <a:ext cx="2695576" cy="2619375"/>
          </a:xfrm>
          <a:prstGeom prst="rect">
            <a:avLst/>
          </a:prstGeom>
        </p:spPr>
      </p:pic>
      <p:pic>
        <p:nvPicPr>
          <p:cNvPr id="16" name="Imagem 15">
            <a:extLst>
              <a:ext uri="{FF2B5EF4-FFF2-40B4-BE49-F238E27FC236}">
                <a16:creationId xmlns:a16="http://schemas.microsoft.com/office/drawing/2014/main" id="{1F3120F5-16A8-4CE6-89DE-67E6BE71C80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>
            <a:off x="0" y="4221363"/>
            <a:ext cx="2695576" cy="2619375"/>
          </a:xfrm>
          <a:prstGeom prst="rect">
            <a:avLst/>
          </a:prstGeom>
        </p:spPr>
      </p:pic>
      <p:pic>
        <p:nvPicPr>
          <p:cNvPr id="17" name="Imagem 16">
            <a:extLst>
              <a:ext uri="{FF2B5EF4-FFF2-40B4-BE49-F238E27FC236}">
                <a16:creationId xmlns:a16="http://schemas.microsoft.com/office/drawing/2014/main" id="{291111AC-E61E-49C4-B8DE-59ACABD24D7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9496421" y="4276723"/>
            <a:ext cx="2695578" cy="2619375"/>
          </a:xfrm>
          <a:prstGeom prst="rect">
            <a:avLst/>
          </a:prstGeom>
        </p:spPr>
      </p:pic>
      <p:pic>
        <p:nvPicPr>
          <p:cNvPr id="30" name="Imagem 29">
            <a:extLst>
              <a:ext uri="{FF2B5EF4-FFF2-40B4-BE49-F238E27FC236}">
                <a16:creationId xmlns:a16="http://schemas.microsoft.com/office/drawing/2014/main" id="{5209B923-B60C-4514-BA96-A61DDFB15CB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90158" y="-241540"/>
            <a:ext cx="7211683" cy="1413257"/>
          </a:xfrm>
          <a:prstGeom prst="rect">
            <a:avLst/>
          </a:prstGeom>
        </p:spPr>
      </p:pic>
      <p:pic>
        <p:nvPicPr>
          <p:cNvPr id="31" name="Imagem 30">
            <a:extLst>
              <a:ext uri="{FF2B5EF4-FFF2-40B4-BE49-F238E27FC236}">
                <a16:creationId xmlns:a16="http://schemas.microsoft.com/office/drawing/2014/main" id="{F3B9B155-9FEA-4935-9FE4-265D9D53321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2490157" y="5703543"/>
            <a:ext cx="7211683" cy="1413257"/>
          </a:xfrm>
          <a:prstGeom prst="rect">
            <a:avLst/>
          </a:prstGeom>
        </p:spPr>
      </p:pic>
      <p:pic>
        <p:nvPicPr>
          <p:cNvPr id="10" name="Imagem 9">
            <a:extLst>
              <a:ext uri="{FF2B5EF4-FFF2-40B4-BE49-F238E27FC236}">
                <a16:creationId xmlns:a16="http://schemas.microsoft.com/office/drawing/2014/main" id="{0D16175C-27BA-426D-9325-D402043BE98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10646650" y="2717206"/>
            <a:ext cx="2172155" cy="1413257"/>
          </a:xfrm>
          <a:prstGeom prst="rect">
            <a:avLst/>
          </a:prstGeom>
        </p:spPr>
      </p:pic>
      <p:pic>
        <p:nvPicPr>
          <p:cNvPr id="11" name="Imagem 10">
            <a:extLst>
              <a:ext uri="{FF2B5EF4-FFF2-40B4-BE49-F238E27FC236}">
                <a16:creationId xmlns:a16="http://schemas.microsoft.com/office/drawing/2014/main" id="{D6859FA0-33DB-4788-9854-B77255BACAC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626806" y="2717205"/>
            <a:ext cx="2172155" cy="1413257"/>
          </a:xfrm>
          <a:prstGeom prst="rect">
            <a:avLst/>
          </a:prstGeom>
        </p:spPr>
      </p:pic>
      <p:pic>
        <p:nvPicPr>
          <p:cNvPr id="4" name="Imagem 3">
            <a:extLst>
              <a:ext uri="{FF2B5EF4-FFF2-40B4-BE49-F238E27FC236}">
                <a16:creationId xmlns:a16="http://schemas.microsoft.com/office/drawing/2014/main" id="{CAF39472-E18C-4989-BCC8-881FF289A73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99484" y="981075"/>
            <a:ext cx="10359066" cy="4882747"/>
          </a:xfrm>
          <a:prstGeom prst="cube">
            <a:avLst/>
          </a:prstGeom>
          <a:scene3d>
            <a:camera prst="orthographicFront"/>
            <a:lightRig rig="sunrise" dir="t"/>
          </a:scene3d>
          <a:sp3d prstMaterial="metal"/>
        </p:spPr>
      </p:pic>
      <p:sp>
        <p:nvSpPr>
          <p:cNvPr id="5" name="Retângulo 4">
            <a:extLst>
              <a:ext uri="{FF2B5EF4-FFF2-40B4-BE49-F238E27FC236}">
                <a16:creationId xmlns:a16="http://schemas.microsoft.com/office/drawing/2014/main" id="{75C5C7CE-0E72-47EF-AD14-342589059A65}"/>
              </a:ext>
            </a:extLst>
          </p:cNvPr>
          <p:cNvSpPr/>
          <p:nvPr/>
        </p:nvSpPr>
        <p:spPr>
          <a:xfrm>
            <a:off x="954853" y="2073441"/>
            <a:ext cx="5124164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ndalus" panose="02020603050405020304" pitchFamily="18" charset="-78"/>
                <a:cs typeface="Andalus" panose="02020603050405020304" pitchFamily="18" charset="-78"/>
              </a:rPr>
              <a:t>Num recanto do tempo os resguardamos</a:t>
            </a:r>
          </a:p>
          <a:p>
            <a:pPr algn="ctr"/>
            <a:r>
              <a:rPr lang="pt-PT" sz="36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ndalus" panose="02020603050405020304" pitchFamily="18" charset="-78"/>
                <a:cs typeface="Andalus" panose="02020603050405020304" pitchFamily="18" charset="-78"/>
              </a:rPr>
              <a:t>Apurando os sabores que mais amamos.</a:t>
            </a:r>
          </a:p>
        </p:txBody>
      </p:sp>
    </p:spTree>
    <p:extLst>
      <p:ext uri="{BB962C8B-B14F-4D97-AF65-F5344CB8AC3E}">
        <p14:creationId xmlns:p14="http://schemas.microsoft.com/office/powerpoint/2010/main" val="3583047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3000">
        <p14:vortex dir="d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Imagem 13">
            <a:extLst>
              <a:ext uri="{FF2B5EF4-FFF2-40B4-BE49-F238E27FC236}">
                <a16:creationId xmlns:a16="http://schemas.microsoft.com/office/drawing/2014/main" id="{33798AF4-3D6E-437A-B12A-80FCBEE67A0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7262"/>
            <a:ext cx="2695575" cy="2619375"/>
          </a:xfrm>
          <a:prstGeom prst="rect">
            <a:avLst/>
          </a:prstGeom>
        </p:spPr>
      </p:pic>
      <p:pic>
        <p:nvPicPr>
          <p:cNvPr id="15" name="Imagem 14">
            <a:extLst>
              <a:ext uri="{FF2B5EF4-FFF2-40B4-BE49-F238E27FC236}">
                <a16:creationId xmlns:a16="http://schemas.microsoft.com/office/drawing/2014/main" id="{E5A24C7C-3204-48AF-9AFC-A315074BB6E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9496424" y="17262"/>
            <a:ext cx="2695576" cy="2619375"/>
          </a:xfrm>
          <a:prstGeom prst="rect">
            <a:avLst/>
          </a:prstGeom>
        </p:spPr>
      </p:pic>
      <p:pic>
        <p:nvPicPr>
          <p:cNvPr id="16" name="Imagem 15">
            <a:extLst>
              <a:ext uri="{FF2B5EF4-FFF2-40B4-BE49-F238E27FC236}">
                <a16:creationId xmlns:a16="http://schemas.microsoft.com/office/drawing/2014/main" id="{1F3120F5-16A8-4CE6-89DE-67E6BE71C80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H="1">
            <a:off x="0" y="4221363"/>
            <a:ext cx="2695576" cy="2619375"/>
          </a:xfrm>
          <a:prstGeom prst="rect">
            <a:avLst/>
          </a:prstGeom>
        </p:spPr>
      </p:pic>
      <p:pic>
        <p:nvPicPr>
          <p:cNvPr id="17" name="Imagem 16">
            <a:extLst>
              <a:ext uri="{FF2B5EF4-FFF2-40B4-BE49-F238E27FC236}">
                <a16:creationId xmlns:a16="http://schemas.microsoft.com/office/drawing/2014/main" id="{291111AC-E61E-49C4-B8DE-59ACABD24D7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9496421" y="4276723"/>
            <a:ext cx="2695578" cy="2619375"/>
          </a:xfrm>
          <a:prstGeom prst="rect">
            <a:avLst/>
          </a:prstGeom>
        </p:spPr>
      </p:pic>
      <p:pic>
        <p:nvPicPr>
          <p:cNvPr id="30" name="Imagem 29">
            <a:extLst>
              <a:ext uri="{FF2B5EF4-FFF2-40B4-BE49-F238E27FC236}">
                <a16:creationId xmlns:a16="http://schemas.microsoft.com/office/drawing/2014/main" id="{5209B923-B60C-4514-BA96-A61DDFB15CB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90158" y="-241540"/>
            <a:ext cx="7211683" cy="1413257"/>
          </a:xfrm>
          <a:prstGeom prst="rect">
            <a:avLst/>
          </a:prstGeom>
        </p:spPr>
      </p:pic>
      <p:pic>
        <p:nvPicPr>
          <p:cNvPr id="31" name="Imagem 30">
            <a:extLst>
              <a:ext uri="{FF2B5EF4-FFF2-40B4-BE49-F238E27FC236}">
                <a16:creationId xmlns:a16="http://schemas.microsoft.com/office/drawing/2014/main" id="{F3B9B155-9FEA-4935-9FE4-265D9D53321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2490157" y="5703543"/>
            <a:ext cx="7211683" cy="1413257"/>
          </a:xfrm>
          <a:prstGeom prst="rect">
            <a:avLst/>
          </a:prstGeom>
        </p:spPr>
      </p:pic>
      <p:pic>
        <p:nvPicPr>
          <p:cNvPr id="10" name="Imagem 9">
            <a:extLst>
              <a:ext uri="{FF2B5EF4-FFF2-40B4-BE49-F238E27FC236}">
                <a16:creationId xmlns:a16="http://schemas.microsoft.com/office/drawing/2014/main" id="{0D16175C-27BA-426D-9325-D402043BE98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10646650" y="2717206"/>
            <a:ext cx="2172155" cy="1413257"/>
          </a:xfrm>
          <a:prstGeom prst="rect">
            <a:avLst/>
          </a:prstGeom>
        </p:spPr>
      </p:pic>
      <p:pic>
        <p:nvPicPr>
          <p:cNvPr id="11" name="Imagem 10">
            <a:extLst>
              <a:ext uri="{FF2B5EF4-FFF2-40B4-BE49-F238E27FC236}">
                <a16:creationId xmlns:a16="http://schemas.microsoft.com/office/drawing/2014/main" id="{D6859FA0-33DB-4788-9854-B77255BACAC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626806" y="2717205"/>
            <a:ext cx="2172155" cy="1413257"/>
          </a:xfrm>
          <a:prstGeom prst="rect">
            <a:avLst/>
          </a:prstGeom>
        </p:spPr>
      </p:pic>
      <p:pic>
        <p:nvPicPr>
          <p:cNvPr id="8" name="Imagem 7">
            <a:extLst>
              <a:ext uri="{FF2B5EF4-FFF2-40B4-BE49-F238E27FC236}">
                <a16:creationId xmlns:a16="http://schemas.microsoft.com/office/drawing/2014/main" id="{43F87A1F-8803-4ED5-A3CD-503722151B3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9393715" y="752544"/>
            <a:ext cx="1919288" cy="1971675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9" name="CaixaDeTexto 18">
            <a:extLst>
              <a:ext uri="{FF2B5EF4-FFF2-40B4-BE49-F238E27FC236}">
                <a16:creationId xmlns:a16="http://schemas.microsoft.com/office/drawing/2014/main" id="{C5A8E7F8-30A5-4EF8-9F65-FAB6E0F44256}"/>
              </a:ext>
            </a:extLst>
          </p:cNvPr>
          <p:cNvSpPr txBox="1"/>
          <p:nvPr/>
        </p:nvSpPr>
        <p:spPr>
          <a:xfrm>
            <a:off x="2695575" y="479393"/>
            <a:ext cx="7052734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PT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ndalus" panose="02020603050405020304" pitchFamily="18" charset="-78"/>
                <a:ea typeface="Cambria Math" panose="02040503050406030204" pitchFamily="18" charset="0"/>
                <a:cs typeface="Andalus" panose="02020603050405020304" pitchFamily="18" charset="-78"/>
              </a:rPr>
              <a:t>Imagens Internet</a:t>
            </a:r>
          </a:p>
          <a:p>
            <a:pPr algn="ctr"/>
            <a:r>
              <a:rPr lang="pt-PT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ndalus" panose="02020603050405020304" pitchFamily="18" charset="-78"/>
                <a:ea typeface="Cambria Math" panose="02040503050406030204" pitchFamily="18" charset="0"/>
                <a:cs typeface="Andalus" panose="02020603050405020304" pitchFamily="18" charset="-78"/>
              </a:rPr>
              <a:t>Autor do Texto: Eugénio de Sá</a:t>
            </a:r>
          </a:p>
          <a:p>
            <a:pPr algn="ctr"/>
            <a:r>
              <a:rPr lang="pt-PT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ndalus" panose="02020603050405020304" pitchFamily="18" charset="-78"/>
                <a:ea typeface="Cambria Math" panose="02040503050406030204" pitchFamily="18" charset="0"/>
                <a:cs typeface="Andalus" panose="02020603050405020304" pitchFamily="18" charset="-78"/>
              </a:rPr>
              <a:t>Música: Eduardo Lages-Amada Amante</a:t>
            </a:r>
          </a:p>
          <a:p>
            <a:pPr algn="ctr"/>
            <a:r>
              <a:rPr lang="pt-PT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ndalus" panose="02020603050405020304" pitchFamily="18" charset="-78"/>
                <a:ea typeface="Cambria Math" panose="02040503050406030204" pitchFamily="18" charset="0"/>
                <a:cs typeface="Andalus" panose="02020603050405020304" pitchFamily="18" charset="-78"/>
              </a:rPr>
              <a:t>Formatação: Olga Lopes</a:t>
            </a:r>
          </a:p>
          <a:p>
            <a:pPr algn="ctr"/>
            <a:r>
              <a:rPr lang="pt-PT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ndalus" panose="02020603050405020304" pitchFamily="18" charset="-78"/>
                <a:ea typeface="Cambria Math" panose="02040503050406030204" pitchFamily="18" charset="0"/>
                <a:cs typeface="Andalus" panose="02020603050405020304" pitchFamily="18" charset="-78"/>
                <a:hlinkClick r:id="rId5"/>
              </a:rPr>
              <a:t>lopesolg@gmail.com</a:t>
            </a:r>
            <a:endParaRPr lang="pt-PT" sz="28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ndalus" panose="02020603050405020304" pitchFamily="18" charset="-78"/>
              <a:ea typeface="Cambria Math" panose="02040503050406030204" pitchFamily="18" charset="0"/>
              <a:cs typeface="Andalus" panose="02020603050405020304" pitchFamily="18" charset="-78"/>
            </a:endParaRPr>
          </a:p>
          <a:p>
            <a:pPr algn="ctr"/>
            <a:endParaRPr lang="pt-PT" sz="28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ndalus" panose="02020603050405020304" pitchFamily="18" charset="-78"/>
              <a:ea typeface="Cambria Math" panose="02040503050406030204" pitchFamily="18" charset="0"/>
              <a:cs typeface="Andalus" panose="02020603050405020304" pitchFamily="18" charset="-78"/>
            </a:endParaRPr>
          </a:p>
          <a:p>
            <a:pPr algn="ctr"/>
            <a:r>
              <a:rPr lang="pt-PT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ndalus" panose="02020603050405020304" pitchFamily="18" charset="-78"/>
                <a:ea typeface="Cambria Math" panose="02040503050406030204" pitchFamily="18" charset="0"/>
                <a:cs typeface="Andalus" panose="02020603050405020304" pitchFamily="18" charset="-78"/>
                <a:hlinkClick r:id="rId6"/>
              </a:rPr>
              <a:t>www.facebook.com/olga.lopes.16</a:t>
            </a:r>
            <a:endParaRPr lang="pt-PT" sz="28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ndalus" panose="02020603050405020304" pitchFamily="18" charset="-78"/>
              <a:ea typeface="Cambria Math" panose="02040503050406030204" pitchFamily="18" charset="0"/>
              <a:cs typeface="Andalus" panose="02020603050405020304" pitchFamily="18" charset="-78"/>
            </a:endParaRPr>
          </a:p>
          <a:p>
            <a:pPr algn="ctr"/>
            <a:endParaRPr lang="pt-PT" sz="28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ndalus" panose="02020603050405020304" pitchFamily="18" charset="-78"/>
              <a:ea typeface="Cambria Math" panose="02040503050406030204" pitchFamily="18" charset="0"/>
              <a:cs typeface="Andalus" panose="02020603050405020304" pitchFamily="18" charset="-78"/>
            </a:endParaRPr>
          </a:p>
          <a:p>
            <a:pPr algn="ctr"/>
            <a:r>
              <a:rPr lang="pt-PT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ndalus" panose="02020603050405020304" pitchFamily="18" charset="-78"/>
                <a:ea typeface="Cambria Math" panose="02040503050406030204" pitchFamily="18" charset="0"/>
                <a:cs typeface="Andalus" panose="02020603050405020304" pitchFamily="18" charset="-78"/>
                <a:hlinkClick r:id="rId7"/>
              </a:rPr>
              <a:t>www.youtube.com/c/olgalopes</a:t>
            </a:r>
            <a:endParaRPr lang="pt-PT" sz="28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ndalus" panose="02020603050405020304" pitchFamily="18" charset="-78"/>
              <a:ea typeface="Cambria Math" panose="02040503050406030204" pitchFamily="18" charset="0"/>
              <a:cs typeface="Andalus" panose="02020603050405020304" pitchFamily="18" charset="-78"/>
            </a:endParaRPr>
          </a:p>
          <a:p>
            <a:pPr algn="ctr"/>
            <a:endParaRPr lang="pt-PT" sz="28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ndalus" panose="02020603050405020304" pitchFamily="18" charset="-78"/>
              <a:ea typeface="Cambria Math" panose="02040503050406030204" pitchFamily="18" charset="0"/>
              <a:cs typeface="Andalus" panose="02020603050405020304" pitchFamily="18" charset="-78"/>
            </a:endParaRPr>
          </a:p>
          <a:p>
            <a:pPr algn="ctr"/>
            <a:r>
              <a:rPr lang="pt-PT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ndalus" panose="02020603050405020304" pitchFamily="18" charset="-78"/>
                <a:cs typeface="Andalus" panose="02020603050405020304" pitchFamily="18" charset="-78"/>
                <a:hlinkClick r:id="rId8"/>
              </a:rPr>
              <a:t>www.sergrasan.com</a:t>
            </a:r>
            <a:endParaRPr lang="pt-PT" sz="28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ndalus" panose="02020603050405020304" pitchFamily="18" charset="-78"/>
              <a:cs typeface="Andalus" panose="02020603050405020304" pitchFamily="18" charset="-78"/>
            </a:endParaRPr>
          </a:p>
        </p:txBody>
      </p:sp>
      <p:pic>
        <p:nvPicPr>
          <p:cNvPr id="20" name="Imagem 19">
            <a:extLst>
              <a:ext uri="{FF2B5EF4-FFF2-40B4-BE49-F238E27FC236}">
                <a16:creationId xmlns:a16="http://schemas.microsoft.com/office/drawing/2014/main" id="{77D7C0AF-48F1-49A2-A17A-E647558C6D39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0715" y="812639"/>
            <a:ext cx="1682151" cy="208280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0020319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35000">
        <p14:vortex dir="d"/>
      </p:transition>
    </mc:Choice>
    <mc:Fallback>
      <p:transition spd="slow" advTm="3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rdósia">
  <a:themeElements>
    <a:clrScheme name="Ardósia">
      <a:dk1>
        <a:sysClr val="windowText" lastClr="000000"/>
      </a:dk1>
      <a:lt1>
        <a:sysClr val="window" lastClr="FFFFFF"/>
      </a:lt1>
      <a:dk2>
        <a:srgbClr val="212123"/>
      </a:dk2>
      <a:lt2>
        <a:srgbClr val="DADADA"/>
      </a:lt2>
      <a:accent1>
        <a:srgbClr val="826F61"/>
      </a:accent1>
      <a:accent2>
        <a:srgbClr val="A19C7F"/>
      </a:accent2>
      <a:accent3>
        <a:srgbClr val="9AA489"/>
      </a:accent3>
      <a:accent4>
        <a:srgbClr val="7C938B"/>
      </a:accent4>
      <a:accent5>
        <a:srgbClr val="7C7D92"/>
      </a:accent5>
      <a:accent6>
        <a:srgbClr val="897376"/>
      </a:accent6>
      <a:hlink>
        <a:srgbClr val="D29B73"/>
      </a:hlink>
      <a:folHlink>
        <a:srgbClr val="F4C5A4"/>
      </a:folHlink>
    </a:clrScheme>
    <a:fontScheme name="Ardósia">
      <a:majorFont>
        <a:latin typeface="Calisto MT" panose="02040603050505030304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Calisto MT" panose="02040603050505030304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Ardósia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10000"/>
              </a:schemeClr>
            </a:gs>
            <a:gs pos="100000">
              <a:schemeClr val="phClr">
                <a:tint val="8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0000"/>
                <a:lumMod val="90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63500" dist="25400" dir="5400000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76200" dist="38100" dir="5400000" rotWithShape="0">
              <a:srgbClr val="000000">
                <a:alpha val="7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 prst="hardEdge"/>
          </a:sp3d>
        </a:effectStyle>
      </a:effectStyleLst>
      <a:bgFillStyleLst>
        <a:solidFill>
          <a:schemeClr val="phClr"/>
        </a:solidFill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>
                <a:shade val="80000"/>
                <a:lumMod val="80000"/>
              </a:schemeClr>
              <a:schemeClr val="phClr">
                <a:tint val="98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late" id="{C3F70B94-7CE9-428E-ADC1-3269CC2C3385}" vid="{FF747C5C-A8E8-4833-9E55-3D08FE4E487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Ardósia</Template>
  <TotalTime>94</TotalTime>
  <Words>148</Words>
  <Application>Microsoft Office PowerPoint</Application>
  <PresentationFormat>Ecrã Panorâmico</PresentationFormat>
  <Paragraphs>28</Paragraphs>
  <Slides>11</Slides>
  <Notes>0</Notes>
  <HiddenSlides>0</HiddenSlides>
  <MMClips>0</MMClips>
  <ScaleCrop>false</ScaleCrop>
  <HeadingPairs>
    <vt:vector size="6" baseType="variant">
      <vt:variant>
        <vt:lpstr>Tipos de letra usados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dos diapositivos</vt:lpstr>
      </vt:variant>
      <vt:variant>
        <vt:i4>11</vt:i4>
      </vt:variant>
    </vt:vector>
  </HeadingPairs>
  <TitlesOfParts>
    <vt:vector size="15" baseType="lpstr">
      <vt:lpstr>Andalus</vt:lpstr>
      <vt:lpstr>Calisto MT</vt:lpstr>
      <vt:lpstr>Wingdings 2</vt:lpstr>
      <vt:lpstr>Ardósia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Olga Lopes</dc:creator>
  <cp:lastModifiedBy>Olga Lopes</cp:lastModifiedBy>
  <cp:revision>12</cp:revision>
  <dcterms:created xsi:type="dcterms:W3CDTF">2019-01-30T22:22:39Z</dcterms:created>
  <dcterms:modified xsi:type="dcterms:W3CDTF">2019-01-30T23:57:42Z</dcterms:modified>
</cp:coreProperties>
</file>