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72" r:id="rId3"/>
    <p:sldId id="268" r:id="rId4"/>
    <p:sldId id="278" r:id="rId5"/>
    <p:sldId id="265" r:id="rId6"/>
    <p:sldId id="262" r:id="rId7"/>
    <p:sldId id="260" r:id="rId8"/>
    <p:sldId id="259" r:id="rId9"/>
    <p:sldId id="261" r:id="rId10"/>
    <p:sldId id="273" r:id="rId11"/>
    <p:sldId id="266" r:id="rId12"/>
    <p:sldId id="264" r:id="rId13"/>
    <p:sldId id="270" r:id="rId14"/>
    <p:sldId id="269" r:id="rId15"/>
    <p:sldId id="271" r:id="rId16"/>
    <p:sldId id="274" r:id="rId17"/>
    <p:sldId id="275" r:id="rId18"/>
    <p:sldId id="263" r:id="rId19"/>
    <p:sldId id="267" r:id="rId20"/>
    <p:sldId id="277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pbeD8RqsXs9FJWmdUcnnA==" hashData="GZmjZ/6hOWjCF4iwkGMdzHFHtjqgvhKh9MFVz45tB93ODGhPvaEtpyJNwqF+AC2h2aB5WRyOT7lYzZlach5jh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EB2A24-33EB-498D-8536-39AEA253C4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EB8B0CA-1423-4ED8-BEBD-C96EBA2B3D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4B637689-9D2E-415B-A6DB-E869F0E8B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C9652-F8D3-435F-9D32-3F66B6B64211}" type="datetimeFigureOut">
              <a:rPr lang="pt-PT" smtClean="0"/>
              <a:t>21-04-2019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3C8262BB-4EF8-4B74-A7F8-55AE31E8B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42BE00BA-BD71-41BB-9090-5416B0E33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5142D-8FCF-44A5-8FD3-18CEEA8EE6D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89466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741417C-AD24-437C-AA12-EF62AE0936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A54728AC-AA49-45B2-BA1A-EE3B357432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C8623A8E-4180-4B15-86D6-3F870B17B6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C9652-F8D3-435F-9D32-3F66B6B64211}" type="datetimeFigureOut">
              <a:rPr lang="pt-PT" smtClean="0"/>
              <a:t>21-04-2019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0126BF65-74CB-44DF-80B7-5263B402C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9390E30B-A5A1-40C1-8B0D-BE156D548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5142D-8FCF-44A5-8FD3-18CEEA8EE6D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58005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D086D8-BD6F-4773-8C18-3059FD50D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64166A07-7A9C-4691-A215-E93D808D89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9F673657-8354-4D91-A563-3C2C8048D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C9652-F8D3-435F-9D32-3F66B6B64211}" type="datetimeFigureOut">
              <a:rPr lang="pt-PT" smtClean="0"/>
              <a:t>21-04-2019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02B59DFE-3272-44C4-B5BD-5E84105C4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2653A5D2-BCE3-4EE5-A736-29CC2E3F6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5142D-8FCF-44A5-8FD3-18CEEA8EE6D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89434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D550FCB-5BD1-4503-A85C-4CAE9C518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8E309D1F-73C5-4CED-A5D4-CDBB0F5729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943C103C-9D94-4A5D-9FBE-B6B0323369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3EED811F-456E-4166-B45E-10A7C4C2D5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C9652-F8D3-435F-9D32-3F66B6B64211}" type="datetimeFigureOut">
              <a:rPr lang="pt-PT" smtClean="0"/>
              <a:t>21-04-2019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0E1F45F4-5681-49E8-903F-7DEAE990C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AC4870DE-B8CA-4214-8C10-313074065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5142D-8FCF-44A5-8FD3-18CEEA8EE6D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96635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D67933-6C68-40AD-A61C-F228AC67AD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6975580D-2F86-45AA-8189-58DADE76DD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1A24C9DC-68E8-4648-8CA2-50B4CE881B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15707C59-2741-455D-A02B-D980A3B5F8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48136DC5-7F11-43BA-B9B1-F9BAB46C1E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8CBD7A08-9061-4286-81AF-8F032BB4E6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C9652-F8D3-435F-9D32-3F66B6B64211}" type="datetimeFigureOut">
              <a:rPr lang="pt-PT" smtClean="0"/>
              <a:t>21-04-2019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EC837398-BDB8-4C64-B6AD-80C07A1647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414D6374-B12A-449C-B882-BAE13A940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5142D-8FCF-44A5-8FD3-18CEEA8EE6D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51633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9D9AB5-B348-4698-AC8B-37E22CC45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51A7E89C-658A-4DC7-8A93-62228354D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C9652-F8D3-435F-9D32-3F66B6B64211}" type="datetimeFigureOut">
              <a:rPr lang="pt-PT" smtClean="0"/>
              <a:t>21-04-2019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7B74D307-758B-4182-893F-F5A8FAED4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8AA741AA-ECDE-492E-AD9C-CC931EB9A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5142D-8FCF-44A5-8FD3-18CEEA8EE6D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243517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FAF17260-511D-4815-ADA6-179FB6528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C9652-F8D3-435F-9D32-3F66B6B64211}" type="datetimeFigureOut">
              <a:rPr lang="pt-PT" smtClean="0"/>
              <a:t>21-04-2019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0091B511-626C-4849-9DD7-EB638BBDF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95317EE1-A417-4FE0-8721-8AC944893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5142D-8FCF-44A5-8FD3-18CEEA8EE6D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773356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C95D24-DB3A-4F79-A314-746CF5FA88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EEF81D41-8E9D-4447-91B8-8ACD79C25A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1AEE1536-20B1-496E-8431-813A3238F7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8CCEEF43-DBFF-4085-9FC0-6EAEC5681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C9652-F8D3-435F-9D32-3F66B6B64211}" type="datetimeFigureOut">
              <a:rPr lang="pt-PT" smtClean="0"/>
              <a:t>21-04-2019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6565C7BB-29AF-4CD9-B98F-1E701669F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093882EC-3265-4744-B832-6E7B20747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5142D-8FCF-44A5-8FD3-18CEEA8EE6D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59546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692C40-FF00-49F7-95A7-40B55F05AE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BD0D6622-2A3E-497F-87AD-34846AEDD2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88C299E1-456A-48B0-A958-78BD02FD94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9B886FE2-2299-464D-8261-FCF2F4CF0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C9652-F8D3-435F-9D32-3F66B6B64211}" type="datetimeFigureOut">
              <a:rPr lang="pt-PT" smtClean="0"/>
              <a:t>21-04-2019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FD3276DD-D730-450E-8F34-E94E1D672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21F20033-0DB5-492F-B425-FB1DAF823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5142D-8FCF-44A5-8FD3-18CEEA8EE6D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58946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32DD9E-93FE-4D16-B47A-A5575BCCB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2644252F-2FCA-4931-AA93-5B014DEB1F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F44B112F-917D-4449-B1B1-0B5E397D2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C9652-F8D3-435F-9D32-3F66B6B64211}" type="datetimeFigureOut">
              <a:rPr lang="pt-PT" smtClean="0"/>
              <a:t>21-04-2019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1E39DC6A-196C-48B5-9251-E638CB6DE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E402CC14-F1B7-4336-B9B2-8D9BFC250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5142D-8FCF-44A5-8FD3-18CEEA8EE6D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78799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A3CC9C6-B9B9-4F74-BB2F-DDF4A5CD8D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AF44651A-92ED-48CC-929C-50C7ED0E43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26CA0DB3-79D3-4860-A574-04BC46FEA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C9652-F8D3-435F-9D32-3F66B6B64211}" type="datetimeFigureOut">
              <a:rPr lang="pt-PT" smtClean="0"/>
              <a:t>21-04-2019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EB716BEC-C2A8-4538-A75A-662C6CF630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6F418FFB-4399-4B20-B22E-3463134C8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5142D-8FCF-44A5-8FD3-18CEEA8EE6D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9863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E67D5EB0-991B-445B-9AA0-BC5AFF790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9AE4EF05-D176-4205-B548-4E38FC856C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FA0060BE-C6D2-47D0-A4A8-8FC7D94B7C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3C9652-F8D3-435F-9D32-3F66B6B64211}" type="datetimeFigureOut">
              <a:rPr lang="pt-PT" smtClean="0"/>
              <a:t>21-04-2019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8AAC4DA0-25E7-4F71-8F65-60CEDFF912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646A22AC-F4E0-4CE2-9339-7B027D0BF1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35142D-8FCF-44A5-8FD3-18CEEA8EE6D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54150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wind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0979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5000">
        <p:sndAc>
          <p:stSnd loop="1">
            <p:snd r:embed="rId2" name="Max - Noite.wav"/>
          </p:stSnd>
        </p:sndAc>
      </p:transition>
    </mc:Choice>
    <mc:Fallback>
      <p:transition advTm="5000">
        <p:sndAc>
          <p:stSnd loop="1">
            <p:snd r:embed="rId2" name="Max - Noi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C93C3BA-4F00-40F6-B095-1012D6FBCF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062FFC4-2B3D-4089-8A69-3C4BED217E18}"/>
              </a:ext>
            </a:extLst>
          </p:cNvPr>
          <p:cNvSpPr/>
          <p:nvPr/>
        </p:nvSpPr>
        <p:spPr>
          <a:xfrm>
            <a:off x="473322" y="3623897"/>
            <a:ext cx="606448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Palavras 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 a memória deixou escritas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9AA833B5-0F0D-431D-91DE-66831996BBD3}"/>
              </a:ext>
            </a:extLst>
          </p:cNvPr>
          <p:cNvSpPr/>
          <p:nvPr/>
        </p:nvSpPr>
        <p:spPr>
          <a:xfrm>
            <a:off x="6624067" y="5504455"/>
            <a:ext cx="459452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Por: Eugénio de Sá</a:t>
            </a:r>
          </a:p>
        </p:txBody>
      </p:sp>
    </p:spTree>
    <p:extLst>
      <p:ext uri="{BB962C8B-B14F-4D97-AF65-F5344CB8AC3E}">
        <p14:creationId xmlns:p14="http://schemas.microsoft.com/office/powerpoint/2010/main" val="1180482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win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910E948-E6B9-4C5B-A1A7-8FFCC958CC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DCF8310-1B6B-43F1-AA9E-C49B3EF909DE}"/>
              </a:ext>
            </a:extLst>
          </p:cNvPr>
          <p:cNvSpPr/>
          <p:nvPr/>
        </p:nvSpPr>
        <p:spPr>
          <a:xfrm>
            <a:off x="598099" y="3804575"/>
            <a:ext cx="50263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"Quando o dia escurece acende a tua vela, não deixes que a noite se apodere de ti".</a:t>
            </a:r>
          </a:p>
        </p:txBody>
      </p:sp>
    </p:spTree>
    <p:extLst>
      <p:ext uri="{BB962C8B-B14F-4D97-AF65-F5344CB8AC3E}">
        <p14:creationId xmlns:p14="http://schemas.microsoft.com/office/powerpoint/2010/main" val="27577183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0047375-58BD-4759-8FEC-105294F5CF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6845B0A-F8BE-4C8C-87C1-C8AEB90E8037}"/>
              </a:ext>
            </a:extLst>
          </p:cNvPr>
          <p:cNvSpPr/>
          <p:nvPr/>
        </p:nvSpPr>
        <p:spPr>
          <a:xfrm>
            <a:off x="598098" y="1966671"/>
            <a:ext cx="391351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Este sábio conselho, com a carga de simbolismo que a expressão encerra, presumo que tem provavelmente origem num qualquer grego da antiguidade. </a:t>
            </a:r>
          </a:p>
        </p:txBody>
      </p:sp>
    </p:spTree>
    <p:extLst>
      <p:ext uri="{BB962C8B-B14F-4D97-AF65-F5344CB8AC3E}">
        <p14:creationId xmlns:p14="http://schemas.microsoft.com/office/powerpoint/2010/main" val="991320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289CD6-746F-45E4-BAB2-46F4B741FC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573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DDF4FF3-23CC-45DF-85F2-7EBA408279DC}"/>
              </a:ext>
            </a:extLst>
          </p:cNvPr>
          <p:cNvSpPr/>
          <p:nvPr/>
        </p:nvSpPr>
        <p:spPr>
          <a:xfrm>
            <a:off x="477329" y="388037"/>
            <a:ext cx="339593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Ficou-me nos registos da memória porque por largo tempo dele me socorri para repor a normalidade no sobressalto de mais uma noite que de mim ameaça apoderar-se.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73464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7000">
        <p15:prstTrans prst="wind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42C130B-2DF8-4424-83E1-41C550FEE1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1938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0DC57199-5CB3-49CF-9FB7-77F3D3C12D31}"/>
              </a:ext>
            </a:extLst>
          </p:cNvPr>
          <p:cNvSpPr/>
          <p:nvPr/>
        </p:nvSpPr>
        <p:spPr>
          <a:xfrm>
            <a:off x="451448" y="404813"/>
            <a:ext cx="424994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Sei, penso que sempre soube, que no vazio dos grandes silêncios em que a noite nos envolve, não raras vezes o espírito deixa-se tomar pelos constrangimentos e arrependimentos que a reflexão torna mais densos e insistentes. </a:t>
            </a:r>
          </a:p>
        </p:txBody>
      </p:sp>
    </p:spTree>
    <p:extLst>
      <p:ext uri="{BB962C8B-B14F-4D97-AF65-F5344CB8AC3E}">
        <p14:creationId xmlns:p14="http://schemas.microsoft.com/office/powerpoint/2010/main" val="21331773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0">
        <p15:prstTrans prst="wind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664640D-2D2D-486F-84F0-FA53879828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C958E743-2E43-4655-AF06-BAEDA4D69B57}"/>
              </a:ext>
            </a:extLst>
          </p:cNvPr>
          <p:cNvSpPr/>
          <p:nvPr/>
        </p:nvSpPr>
        <p:spPr>
          <a:xfrm>
            <a:off x="149525" y="309922"/>
            <a:ext cx="40687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Tentamos distraí-lo com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projectos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de criação plenos de vitalidade, mas, após umas linhas escritas sem grande convicção, lá vem de novo a fixação que nos tomara os sentidos momentos atrás. </a:t>
            </a:r>
          </a:p>
        </p:txBody>
      </p:sp>
    </p:spTree>
    <p:extLst>
      <p:ext uri="{BB962C8B-B14F-4D97-AF65-F5344CB8AC3E}">
        <p14:creationId xmlns:p14="http://schemas.microsoft.com/office/powerpoint/2010/main" val="3224661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0">
        <p15:prstTrans prst="wind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A918733-BC3C-4335-8737-88665CDE03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4CA767E-A73C-4282-9DF8-7759B334A866}"/>
              </a:ext>
            </a:extLst>
          </p:cNvPr>
          <p:cNvSpPr/>
          <p:nvPr/>
        </p:nvSpPr>
        <p:spPr>
          <a:xfrm>
            <a:off x="577970" y="2501509"/>
            <a:ext cx="42441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De nada serve tentar fugir a estes pensamentos que ali continuam, insubmissos, massacrantes, reclamando o seu lugar na noite queríamos só nossa.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362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C9DA8EC-AC7F-4031-8399-4457C21554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251D1CC-FA0F-4573-B65F-4B80A69DA065}"/>
              </a:ext>
            </a:extLst>
          </p:cNvPr>
          <p:cNvSpPr/>
          <p:nvPr/>
        </p:nvSpPr>
        <p:spPr>
          <a:xfrm>
            <a:off x="546340" y="2751675"/>
            <a:ext cx="528511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Afogam-se-nos então na garganta um manancial de palavras soltas, incoerentes, porque aparentemente desprovidas de sentido; são as palavras que a memória deixou escritas.</a:t>
            </a:r>
          </a:p>
        </p:txBody>
      </p:sp>
    </p:spTree>
    <p:extLst>
      <p:ext uri="{BB962C8B-B14F-4D97-AF65-F5344CB8AC3E}">
        <p14:creationId xmlns:p14="http://schemas.microsoft.com/office/powerpoint/2010/main" val="2969050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8000">
        <p15:prstTrans prst="wind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D72108D-62AE-4340-BDEC-B45D6E6C38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5E5D850-9799-4A8C-9528-D48CA6334762}"/>
              </a:ext>
            </a:extLst>
          </p:cNvPr>
          <p:cNvSpPr/>
          <p:nvPr/>
        </p:nvSpPr>
        <p:spPr>
          <a:xfrm>
            <a:off x="925902" y="4466901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Na realidade, somos seres muito mais complexos do que aparentamos. </a:t>
            </a:r>
          </a:p>
        </p:txBody>
      </p:sp>
    </p:spTree>
    <p:extLst>
      <p:ext uri="{BB962C8B-B14F-4D97-AF65-F5344CB8AC3E}">
        <p14:creationId xmlns:p14="http://schemas.microsoft.com/office/powerpoint/2010/main" val="21083324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000">
        <p15:prstTrans prst="wind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C6EB821-9C73-45CA-A8A4-F3AF95BF31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22C8F53-364A-4D8E-8D85-AD57A4CDD4EA}"/>
              </a:ext>
            </a:extLst>
          </p:cNvPr>
          <p:cNvSpPr/>
          <p:nvPr/>
        </p:nvSpPr>
        <p:spPr>
          <a:xfrm>
            <a:off x="184030" y="741243"/>
            <a:ext cx="500044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No nosso imaginário emaranham-se complicadas construções quiméricas, de par com a crueza das realidades que a noite alimenta e multiplica, se não acendermos a tal vela de reserva que guardamos no fundo gavetão da cómoda da sala. </a:t>
            </a:r>
          </a:p>
        </p:txBody>
      </p:sp>
    </p:spTree>
    <p:extLst>
      <p:ext uri="{BB962C8B-B14F-4D97-AF65-F5344CB8AC3E}">
        <p14:creationId xmlns:p14="http://schemas.microsoft.com/office/powerpoint/2010/main" val="852745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0">
        <p15:prstTrans prst="wind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C5C07FC-3638-40C3-8ABE-DE1AC7D8A7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6405247-E259-40B5-B07B-C93872E1748A}"/>
              </a:ext>
            </a:extLst>
          </p:cNvPr>
          <p:cNvSpPr/>
          <p:nvPr/>
        </p:nvSpPr>
        <p:spPr>
          <a:xfrm>
            <a:off x="598098" y="430215"/>
            <a:ext cx="4206815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essa breve luzinha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tremulenta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e hesitante costuma bastar para que nos mantenhamos mais tranquilos e racionais na treva que nos escureceu, prematura, a janela por onde pretendemos ver o mundo dos outros, já que o nosso o fechamos a sete chaves.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382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0">
        <p15:prstTrans prst="wind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05B3964-6527-496D-9712-04811804F1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D8259EF-26EA-406A-9D3D-659F4E940C7C}"/>
              </a:ext>
            </a:extLst>
          </p:cNvPr>
          <p:cNvSpPr/>
          <p:nvPr/>
        </p:nvSpPr>
        <p:spPr>
          <a:xfrm>
            <a:off x="520460" y="2009759"/>
            <a:ext cx="432758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obstante, há também em nós a faceta masoquista, aquela que por vezes prevalece, irracional, e nos torna preguiçosos na procura da vela.</a:t>
            </a:r>
          </a:p>
        </p:txBody>
      </p:sp>
    </p:spTree>
    <p:extLst>
      <p:ext uri="{BB962C8B-B14F-4D97-AF65-F5344CB8AC3E}">
        <p14:creationId xmlns:p14="http://schemas.microsoft.com/office/powerpoint/2010/main" val="1777718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D47DBEE-AFC6-4F07-9427-242C808CBA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3E16728-778F-470F-899A-AD15AB41666E}"/>
              </a:ext>
            </a:extLst>
          </p:cNvPr>
          <p:cNvSpPr/>
          <p:nvPr/>
        </p:nvSpPr>
        <p:spPr>
          <a:xfrm>
            <a:off x="365185" y="2622279"/>
            <a:ext cx="524198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Aquela vertente espiritual que nos faz preferir deixar-nos imergir nas profundezas da escuridão, onde se escondem os pavores que abominam a luz,</a:t>
            </a:r>
          </a:p>
        </p:txBody>
      </p:sp>
    </p:spTree>
    <p:extLst>
      <p:ext uri="{BB962C8B-B14F-4D97-AF65-F5344CB8AC3E}">
        <p14:creationId xmlns:p14="http://schemas.microsoft.com/office/powerpoint/2010/main" val="1003409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359F66E-FD61-4000-904E-584B19E4CD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393AA031-F90F-4032-BE4D-AC2B1182CC65}"/>
              </a:ext>
            </a:extLst>
          </p:cNvPr>
          <p:cNvSpPr/>
          <p:nvPr/>
        </p:nvSpPr>
        <p:spPr>
          <a:xfrm>
            <a:off x="382437" y="1284230"/>
            <a:ext cx="374098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as mágoas, os remorsos que acumulamos e reprimimos, as desconfortáveis frustrações que sempre queremos ocultar de nós próprios, </a:t>
            </a:r>
          </a:p>
        </p:txBody>
      </p:sp>
    </p:spTree>
    <p:extLst>
      <p:ext uri="{BB962C8B-B14F-4D97-AF65-F5344CB8AC3E}">
        <p14:creationId xmlns:p14="http://schemas.microsoft.com/office/powerpoint/2010/main" val="3206145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4000">
        <p15:prstTrans prst="wind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C545EF4-7B9F-4FDF-B206-B7FDEFC6B2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CE3ADA0-9F5D-4E5B-9EFB-21472F7E2761}"/>
              </a:ext>
            </a:extLst>
          </p:cNvPr>
          <p:cNvSpPr/>
          <p:nvPr/>
        </p:nvSpPr>
        <p:spPr>
          <a:xfrm>
            <a:off x="201282" y="1340281"/>
            <a:ext cx="376686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fealdade dos passos que no nosso cerne reprovamos, mas dos quais não conseguimos apagar as pegadas que provam a origem do pé que as deixou.</a:t>
            </a:r>
          </a:p>
        </p:txBody>
      </p:sp>
    </p:spTree>
    <p:extLst>
      <p:ext uri="{BB962C8B-B14F-4D97-AF65-F5344CB8AC3E}">
        <p14:creationId xmlns:p14="http://schemas.microsoft.com/office/powerpoint/2010/main" val="3059452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2192DCB-B01A-4C40-BB87-34C981B760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1811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C886A59-8BD1-4812-8F94-7791336BCC48}"/>
              </a:ext>
            </a:extLst>
          </p:cNvPr>
          <p:cNvSpPr/>
          <p:nvPr/>
        </p:nvSpPr>
        <p:spPr>
          <a:xfrm>
            <a:off x="649856" y="4563699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Sofremos, mas o sofrimento é redenção, choramos baixinho, mas o choro é o alívio da alma.</a:t>
            </a:r>
          </a:p>
        </p:txBody>
      </p:sp>
    </p:spTree>
    <p:extLst>
      <p:ext uri="{BB962C8B-B14F-4D97-AF65-F5344CB8AC3E}">
        <p14:creationId xmlns:p14="http://schemas.microsoft.com/office/powerpoint/2010/main" val="3555709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6A8363E-F933-4A53-91DF-2DE1BEDB06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B8F78E1-6D45-40D3-9575-F309CFA65A7D}"/>
              </a:ext>
            </a:extLst>
          </p:cNvPr>
          <p:cNvSpPr/>
          <p:nvPr/>
        </p:nvSpPr>
        <p:spPr>
          <a:xfrm>
            <a:off x="606725" y="2950083"/>
            <a:ext cx="538863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E, quando o sol vence finalmente a noite, voltamos a sorrir ao novo dia, calçamos os sapatos do nosso calcorrear quotidiano e sentimos que ser humano é,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3944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C12BDF7-4D10-4770-95CA-159D2F8CD7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538DCC2E-7B7C-49E2-8CE3-2EE1840808F3}"/>
              </a:ext>
            </a:extLst>
          </p:cNvPr>
          <p:cNvSpPr/>
          <p:nvPr/>
        </p:nvSpPr>
        <p:spPr>
          <a:xfrm>
            <a:off x="813759" y="3985252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afinal, sabermos viver intensamente a luz, tal como é fundamental sabermos que, mesmo sem uma vela à mão, somos capazes de encarar a noite.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521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201B7C4-2EC4-4F88-A8C8-081465DCA3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CaixaDeTexto 1">
            <a:extLst>
              <a:ext uri="{FF2B5EF4-FFF2-40B4-BE49-F238E27FC236}">
                <a16:creationId xmlns:a16="http://schemas.microsoft.com/office/drawing/2014/main" id="{A19CFBD6-4440-414E-B3CB-B738FF43C61B}"/>
              </a:ext>
            </a:extLst>
          </p:cNvPr>
          <p:cNvSpPr txBox="1"/>
          <p:nvPr/>
        </p:nvSpPr>
        <p:spPr>
          <a:xfrm>
            <a:off x="2293433" y="236577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Eugénio de Sá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 Max - Noite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F3A92D3D-0124-4FAF-84D4-8F12C82477A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735" y="492185"/>
            <a:ext cx="1682151" cy="2082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2675C62-4658-410A-9AE4-8104542ACEB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0" y="344218"/>
            <a:ext cx="2030967" cy="237873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1547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0">
        <p15:prstTrans prst="wind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544</Words>
  <Application>Microsoft Office PowerPoint</Application>
  <PresentationFormat>Ecrã Panorâmico</PresentationFormat>
  <Paragraphs>31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6" baseType="lpstr">
      <vt:lpstr>AR CENA</vt:lpstr>
      <vt:lpstr>AR ESSENCE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9</cp:revision>
  <dcterms:created xsi:type="dcterms:W3CDTF">2019-04-21T18:53:16Z</dcterms:created>
  <dcterms:modified xsi:type="dcterms:W3CDTF">2019-04-21T19:54:36Z</dcterms:modified>
</cp:coreProperties>
</file>