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83" r:id="rId3"/>
    <p:sldId id="264" r:id="rId4"/>
    <p:sldId id="265" r:id="rId5"/>
    <p:sldId id="257" r:id="rId6"/>
    <p:sldId id="270" r:id="rId7"/>
    <p:sldId id="267" r:id="rId8"/>
    <p:sldId id="268" r:id="rId9"/>
    <p:sldId id="274" r:id="rId10"/>
    <p:sldId id="271" r:id="rId11"/>
    <p:sldId id="272" r:id="rId12"/>
    <p:sldId id="273" r:id="rId13"/>
    <p:sldId id="275" r:id="rId14"/>
    <p:sldId id="278" r:id="rId15"/>
    <p:sldId id="276" r:id="rId16"/>
    <p:sldId id="279" r:id="rId17"/>
    <p:sldId id="280" r:id="rId18"/>
    <p:sldId id="269" r:id="rId19"/>
    <p:sldId id="282" r:id="rId20"/>
    <p:sldId id="281" r:id="rId21"/>
    <p:sldId id="277" r:id="rId22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1Vhnxowqzg9KJ2TwPe3zg==" hashData="7pM8p7mjAONJvjzvRFvWSFkGshxOgLGK06sfLQztTPYMgEWA1WBUnZWN34ZcL52Jqx9E6GIfR0//RTf3W3O9o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2DCC92-421B-44A7-BB7D-9B773716BD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E79F436-712C-4411-99E2-AB68959BBD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A5D70FF1-5680-4C35-91BB-C975126B1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805FC-3859-44D9-917F-59AD797CC590}" type="datetimeFigureOut">
              <a:rPr lang="pt-PT" smtClean="0"/>
              <a:t>04-01-2020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31D6AC3A-2EC5-4380-9BEB-AE77CDBAA5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08F8DADB-5E00-49F4-BB34-B6B0A69206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39012-C24F-42A2-8247-1129C415BCE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766668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0000">
        <p15:prstTrans prst="prestige"/>
      </p:transition>
    </mc:Choice>
    <mc:Fallback xmlns="">
      <p:transition spd="slow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17545E4-6FBD-47AC-9BB3-CE4640CD9A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1D48E622-5BE2-4E1B-8A00-931C88CC06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F43C5F03-0784-44E7-AFEC-B78BCDDBD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805FC-3859-44D9-917F-59AD797CC590}" type="datetimeFigureOut">
              <a:rPr lang="pt-PT" smtClean="0"/>
              <a:t>04-01-2020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BFF3227A-3C67-48A2-8305-5C5B11EC9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5D8E786A-13AD-4C20-A880-E1ECFD4CEF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39012-C24F-42A2-8247-1129C415BCE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74540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0000">
        <p15:prstTrans prst="prestige"/>
      </p:transition>
    </mc:Choice>
    <mc:Fallback xmlns="">
      <p:transition spd="slow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9C06C3-3015-490C-9A1F-24DD0E5C9B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5556FBEE-6F68-4B2E-A342-27500F5BDB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8FD0053D-0B3B-4745-9045-F70C0711C5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805FC-3859-44D9-917F-59AD797CC590}" type="datetimeFigureOut">
              <a:rPr lang="pt-PT" smtClean="0"/>
              <a:t>04-01-2020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DBE0834E-A4FA-495B-B914-A4DAF2FBC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0CC03150-98F1-469A-A43B-075086F9E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39012-C24F-42A2-8247-1129C415BCE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906435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0000">
        <p15:prstTrans prst="prestige"/>
      </p:transition>
    </mc:Choice>
    <mc:Fallback xmlns="">
      <p:transition spd="slow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E5DB24-29B6-4D2F-A907-A15A8F60DF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3C47FDEB-9775-4519-A713-D10C78D0C7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DED4A7BD-A495-465F-84AA-10D9F8E36F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F348F766-4F8B-4E03-9FF1-378781B57C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805FC-3859-44D9-917F-59AD797CC590}" type="datetimeFigureOut">
              <a:rPr lang="pt-PT" smtClean="0"/>
              <a:t>04-01-2020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4D317843-B205-4BE3-8408-1E2D07D85A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2E8147AA-2DDF-43DD-9650-7712FEA10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39012-C24F-42A2-8247-1129C415BCE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51572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0000">
        <p15:prstTrans prst="prestige"/>
      </p:transition>
    </mc:Choice>
    <mc:Fallback xmlns="">
      <p:transition spd="slow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C220A32-0742-480D-ACC1-2D0716F966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C0F75666-DABF-47A1-9AB4-85E5E2836A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D4F94947-8651-4188-8C0B-987C6F0FC5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65DC6A63-0576-4C20-ADE9-28B48A5AEB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1A399A40-4E2C-412D-A908-83E2D60A70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A199A7A5-4E9C-4C85-8307-04AB9E8C49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805FC-3859-44D9-917F-59AD797CC590}" type="datetimeFigureOut">
              <a:rPr lang="pt-PT" smtClean="0"/>
              <a:t>04-01-2020</a:t>
            </a:fld>
            <a:endParaRPr lang="pt-PT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842E71D7-96F9-48A8-9FED-5A07B7BA32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62BD47E2-B426-44C0-8D83-93501CC7D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39012-C24F-42A2-8247-1129C415BCE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45957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0000">
        <p15:prstTrans prst="prestige"/>
      </p:transition>
    </mc:Choice>
    <mc:Fallback xmlns="">
      <p:transition spd="slow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6808C4A-7139-4A09-AC4C-9CAD057A5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383EC998-84DC-4660-AF6A-2E4763264C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805FC-3859-44D9-917F-59AD797CC590}" type="datetimeFigureOut">
              <a:rPr lang="pt-PT" smtClean="0"/>
              <a:t>04-01-2020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6ED534C3-7ECE-4875-B1A2-1645727AC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620BEC06-94B7-433C-A402-B6C8447D0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39012-C24F-42A2-8247-1129C415BCE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372332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0000">
        <p15:prstTrans prst="prestige"/>
      </p:transition>
    </mc:Choice>
    <mc:Fallback xmlns="">
      <p:transition spd="slow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4E8C5D22-EB15-424F-B4EE-D2F55DFB63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805FC-3859-44D9-917F-59AD797CC590}" type="datetimeFigureOut">
              <a:rPr lang="pt-PT" smtClean="0"/>
              <a:t>04-01-2020</a:t>
            </a:fld>
            <a:endParaRPr lang="pt-PT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E46BB095-ADCE-45C3-8B83-6365C56D8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1B6E79E5-841D-42FE-A218-BF82237CBB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39012-C24F-42A2-8247-1129C415BCE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25137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0000">
        <p15:prstTrans prst="prestige"/>
      </p:transition>
    </mc:Choice>
    <mc:Fallback xmlns="">
      <p:transition spd="slow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90BB4C5-0DC8-4081-9E51-88CAC9ABD1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478542B9-D02A-4E85-8A3E-A9D700E508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1726FF12-FA11-4C1A-8CE1-2A4B5036AE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C0078B10-898C-4E80-B89E-16098C31DD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805FC-3859-44D9-917F-59AD797CC590}" type="datetimeFigureOut">
              <a:rPr lang="pt-PT" smtClean="0"/>
              <a:t>04-01-2020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0792BB70-713F-4261-8D81-EAD8DF220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2B3063BA-73C1-4235-B7CC-FD215542C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39012-C24F-42A2-8247-1129C415BCE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794181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0000">
        <p15:prstTrans prst="prestige"/>
      </p:transition>
    </mc:Choice>
    <mc:Fallback xmlns="">
      <p:transition spd="slow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E33F373-F7E2-4179-B3C9-64B6482464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E636C3CD-FA8B-4ED2-832F-39BB28B761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A87D4B08-0F2A-4AB8-8DDB-8FA4888C31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B75C9389-25C4-4968-AC29-138F141A3B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805FC-3859-44D9-917F-59AD797CC590}" type="datetimeFigureOut">
              <a:rPr lang="pt-PT" smtClean="0"/>
              <a:t>04-01-2020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29E70ABC-2BB4-4867-9FB8-51F08B1EA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41D20D01-D99D-42F3-9BA1-CE04A0996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39012-C24F-42A2-8247-1129C415BCE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928638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0000">
        <p15:prstTrans prst="prestige"/>
      </p:transition>
    </mc:Choice>
    <mc:Fallback xmlns="">
      <p:transition spd="slow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D7E63C3-329D-4FEC-993A-5CA939C8F5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9040DF09-0D10-47A4-9C47-3544122196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8412CB71-71D5-4FE1-BB44-F27F536DB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805FC-3859-44D9-917F-59AD797CC590}" type="datetimeFigureOut">
              <a:rPr lang="pt-PT" smtClean="0"/>
              <a:t>04-01-2020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717BD0DF-EA0A-4E53-B7B7-72CE672F4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6AF8391C-F48D-43E9-9A6E-5F39F1FA6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39012-C24F-42A2-8247-1129C415BCE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844135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0000">
        <p15:prstTrans prst="prestige"/>
      </p:transition>
    </mc:Choice>
    <mc:Fallback xmlns="">
      <p:transition spd="slow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8F9DE53-8D77-438C-9E98-F96C99F23C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E171A6B0-37A6-45B8-8FB3-EDA2DD1249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3BC551B4-C927-4D9E-8D96-2E91490F89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805FC-3859-44D9-917F-59AD797CC590}" type="datetimeFigureOut">
              <a:rPr lang="pt-PT" smtClean="0"/>
              <a:t>04-01-2020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D4024845-8382-41F6-AAF2-BF921D9496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1A6D89E7-BB5A-4885-8A1A-C381A05DA1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39012-C24F-42A2-8247-1129C415BCE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307811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0000">
        <p15:prstTrans prst="prestige"/>
      </p:transition>
    </mc:Choice>
    <mc:Fallback xmlns="">
      <p:transition spd="slow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DB0663BA-83AD-40E1-871D-E5F98D5287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D2E9A5E2-436D-4F27-A42A-30DC2B9324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6113B356-D508-4C3B-83A7-997A308590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4805FC-3859-44D9-917F-59AD797CC590}" type="datetimeFigureOut">
              <a:rPr lang="pt-PT" smtClean="0"/>
              <a:t>04-01-2020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BFE1ADC4-68D4-4E5F-94AF-1BEF048BF0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BA2EB08C-FB6A-4F11-82F5-798BDE1273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639012-C24F-42A2-8247-1129C415BCE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71051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0000">
        <p15:prstTrans prst="prestige"/>
      </p:transition>
    </mc:Choice>
    <mc:Fallback xmlns="">
      <p:transition spd="slow" advTm="2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3.jp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37E8891-92A0-4037-9073-80D658E62E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276" y="552450"/>
            <a:ext cx="10848974" cy="5724525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2609940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">
        <p14:flythrough/>
        <p:sndAc>
          <p:stSnd loop="1">
            <p:snd r:embed="rId2" name="Dana Winner-One Moment In Time.wav"/>
          </p:stSnd>
        </p:sndAc>
      </p:transition>
    </mc:Choice>
    <mc:Fallback xmlns="">
      <p:transition spd="slow" advTm="5000">
        <p:fade/>
        <p:sndAc>
          <p:stSnd loop="1">
            <p:snd r:embed="rId4" name="Dana Winner-One Moment In Tim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CEBA42B-EF52-4533-9E91-222BABF28B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275" y="552450"/>
            <a:ext cx="10839449" cy="5791199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E6DE796-335E-40E9-A227-0E054C0DF986}"/>
              </a:ext>
            </a:extLst>
          </p:cNvPr>
          <p:cNvSpPr/>
          <p:nvPr/>
        </p:nvSpPr>
        <p:spPr>
          <a:xfrm>
            <a:off x="494790" y="791735"/>
            <a:ext cx="575830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Em 2020 vamos </a:t>
            </a:r>
            <a:r>
              <a:rPr lang="pt-PT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viralizar</a:t>
            </a:r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mais </a:t>
            </a: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emoções positivas!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83956E87-4AFB-4402-A0CB-1892BF6B880D}"/>
              </a:ext>
            </a:extLst>
          </p:cNvPr>
          <p:cNvSpPr/>
          <p:nvPr/>
        </p:nvSpPr>
        <p:spPr>
          <a:xfrm>
            <a:off x="7048500" y="5412814"/>
            <a:ext cx="4090417" cy="7879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 Priscila Mattos </a:t>
            </a:r>
          </a:p>
        </p:txBody>
      </p:sp>
    </p:spTree>
    <p:extLst>
      <p:ext uri="{BB962C8B-B14F-4D97-AF65-F5344CB8AC3E}">
        <p14:creationId xmlns:p14="http://schemas.microsoft.com/office/powerpoint/2010/main" val="25706031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0">
        <p15:prstTrans prst="prestig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6D06789-AD12-462C-83DB-47E354B49E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750" y="77997"/>
            <a:ext cx="10801350" cy="576262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033639D1-E842-46D1-A35F-6D8F44AA25A3}"/>
              </a:ext>
            </a:extLst>
          </p:cNvPr>
          <p:cNvSpPr/>
          <p:nvPr/>
        </p:nvSpPr>
        <p:spPr>
          <a:xfrm>
            <a:off x="1379508" y="4365116"/>
            <a:ext cx="785902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 foco da nossa vida deveria estar naquilo que temos e fazemos de melhor, nos exemplos de bondade, naquilo que causa prazer à nossa alma, naquilo que nos fortalece e que nos cura.</a:t>
            </a:r>
          </a:p>
        </p:txBody>
      </p:sp>
    </p:spTree>
    <p:extLst>
      <p:ext uri="{BB962C8B-B14F-4D97-AF65-F5344CB8AC3E}">
        <p14:creationId xmlns:p14="http://schemas.microsoft.com/office/powerpoint/2010/main" val="29948211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prestig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9CEA7DF-72AA-45EF-A83F-860E7C312C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900" y="561975"/>
            <a:ext cx="10801349" cy="573405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B0C4F51-19F7-42D7-A748-6D7E2031ABAA}"/>
              </a:ext>
            </a:extLst>
          </p:cNvPr>
          <p:cNvSpPr/>
          <p:nvPr/>
        </p:nvSpPr>
        <p:spPr>
          <a:xfrm>
            <a:off x="1078302" y="4802909"/>
            <a:ext cx="555307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Nossas emoções transformam a realidade ao nosso redor. </a:t>
            </a:r>
          </a:p>
        </p:txBody>
      </p:sp>
    </p:spTree>
    <p:extLst>
      <p:ext uri="{BB962C8B-B14F-4D97-AF65-F5344CB8AC3E}">
        <p14:creationId xmlns:p14="http://schemas.microsoft.com/office/powerpoint/2010/main" val="37509522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prestige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5FA5A9BE-D114-4321-BA69-4DC0D4E490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901" y="517585"/>
            <a:ext cx="10810874" cy="5788324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98F9058E-AD04-4DB3-BF08-B86C25D4B2BD}"/>
              </a:ext>
            </a:extLst>
          </p:cNvPr>
          <p:cNvSpPr/>
          <p:nvPr/>
        </p:nvSpPr>
        <p:spPr>
          <a:xfrm>
            <a:off x="1068418" y="4148739"/>
            <a:ext cx="77343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 isso, quanto mais compartilharmos boas notícias, quanto mais agirmos com gentileza em pequenos gestos no dia a dia, mais emoções boas atrairemos e mais positiva se tornará a nossa vida.</a:t>
            </a:r>
          </a:p>
        </p:txBody>
      </p:sp>
    </p:spTree>
    <p:extLst>
      <p:ext uri="{BB962C8B-B14F-4D97-AF65-F5344CB8AC3E}">
        <p14:creationId xmlns:p14="http://schemas.microsoft.com/office/powerpoint/2010/main" val="20964078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8000">
        <p15:prstTrans prst="prestige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B0F7005-C122-4541-90E8-058EB1AF8A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087" y="409813"/>
            <a:ext cx="10791825" cy="57912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0A2ED5D2-0842-402E-9EEA-DB6EE44EC6F8}"/>
              </a:ext>
            </a:extLst>
          </p:cNvPr>
          <p:cNvSpPr/>
          <p:nvPr/>
        </p:nvSpPr>
        <p:spPr>
          <a:xfrm>
            <a:off x="1215604" y="4138910"/>
            <a:ext cx="719137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Cada dia é uma aventura da qual nunca sabemos se sairemos vivos! Por isso a vida é cada dia, cada momento e nosso tempo é precioso demais para mantermos o foco </a:t>
            </a:r>
          </a:p>
        </p:txBody>
      </p:sp>
    </p:spTree>
    <p:extLst>
      <p:ext uri="{BB962C8B-B14F-4D97-AF65-F5344CB8AC3E}">
        <p14:creationId xmlns:p14="http://schemas.microsoft.com/office/powerpoint/2010/main" val="12779427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7000">
        <p15:prstTrans prst="prestige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1BBF87A-5FBF-46B2-BEC6-0D5814C17E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900" y="581024"/>
            <a:ext cx="10782299" cy="5724526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2BE10CE-7DAB-4639-A51B-325DB450FD95}"/>
              </a:ext>
            </a:extLst>
          </p:cNvPr>
          <p:cNvSpPr/>
          <p:nvPr/>
        </p:nvSpPr>
        <p:spPr>
          <a:xfrm>
            <a:off x="214941" y="4305328"/>
            <a:ext cx="738187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(a atenção) naquilo que repudiamos, como a maldade alheia, as injustiças do mundo, a nossa própria maldade e os nossos fantasmas.</a:t>
            </a:r>
          </a:p>
        </p:txBody>
      </p:sp>
    </p:spTree>
    <p:extLst>
      <p:ext uri="{BB962C8B-B14F-4D97-AF65-F5344CB8AC3E}">
        <p14:creationId xmlns:p14="http://schemas.microsoft.com/office/powerpoint/2010/main" val="31887131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5000">
        <p15:prstTrans prst="prestige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1FF44DC-CB56-4667-A6E9-1435D8A190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5" y="552450"/>
            <a:ext cx="10791825" cy="578167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3A31D1E-A59C-4B67-B348-4BC1D268151C}"/>
              </a:ext>
            </a:extLst>
          </p:cNvPr>
          <p:cNvSpPr/>
          <p:nvPr/>
        </p:nvSpPr>
        <p:spPr>
          <a:xfrm>
            <a:off x="493322" y="4152388"/>
            <a:ext cx="688657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 foco da nossa vida deveria estar naquilo que temos e fazemos de melhor, nos exemplos de bondade, naquilo que nos causa prazer à alma, naquilo que nos fortalece e nos cura.</a:t>
            </a:r>
          </a:p>
        </p:txBody>
      </p:sp>
    </p:spTree>
    <p:extLst>
      <p:ext uri="{BB962C8B-B14F-4D97-AF65-F5344CB8AC3E}">
        <p14:creationId xmlns:p14="http://schemas.microsoft.com/office/powerpoint/2010/main" val="1574293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8000">
        <p15:prstTrans prst="prestige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D4E5C8A-4A29-4E42-A17F-B0B5556D43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426" y="533401"/>
            <a:ext cx="10772774" cy="577215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34EFFC8-EE01-4FE1-B73E-160492F3F6E9}"/>
              </a:ext>
            </a:extLst>
          </p:cNvPr>
          <p:cNvSpPr/>
          <p:nvPr/>
        </p:nvSpPr>
        <p:spPr>
          <a:xfrm>
            <a:off x="277483" y="4370565"/>
            <a:ext cx="601117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Reclamar e focar no negativo é algo muito comum na sociedade. Fazemos no modo automático, sem muita consciência.</a:t>
            </a:r>
          </a:p>
        </p:txBody>
      </p:sp>
    </p:spTree>
    <p:extLst>
      <p:ext uri="{BB962C8B-B14F-4D97-AF65-F5344CB8AC3E}">
        <p14:creationId xmlns:p14="http://schemas.microsoft.com/office/powerpoint/2010/main" val="37999115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prestig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25F298B-449F-43ED-B24A-D21F6C411F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851" y="519112"/>
            <a:ext cx="10791824" cy="5786438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A2A163AC-5A54-4CFE-B6E0-E079EA0ED637}"/>
              </a:ext>
            </a:extLst>
          </p:cNvPr>
          <p:cNvSpPr/>
          <p:nvPr/>
        </p:nvSpPr>
        <p:spPr>
          <a:xfrm>
            <a:off x="1067160" y="4461786"/>
            <a:ext cx="564832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Mas a ciência da psicologia positiva nos mostra que é muito mais benéfico, para nós mesmos e para o mundo, </a:t>
            </a:r>
          </a:p>
        </p:txBody>
      </p:sp>
    </p:spTree>
    <p:extLst>
      <p:ext uri="{BB962C8B-B14F-4D97-AF65-F5344CB8AC3E}">
        <p14:creationId xmlns:p14="http://schemas.microsoft.com/office/powerpoint/2010/main" val="30776717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prestig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9658C93-689E-4551-B425-307FEEC42A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485" y="538162"/>
            <a:ext cx="10820400" cy="578167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90FFFDA-E70A-4BF8-9630-E4AF010CEAF0}"/>
              </a:ext>
            </a:extLst>
          </p:cNvPr>
          <p:cNvSpPr/>
          <p:nvPr/>
        </p:nvSpPr>
        <p:spPr>
          <a:xfrm>
            <a:off x="1218481" y="4750177"/>
            <a:ext cx="614362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estabelecer, na maior parte do tempo, o foco no positivo, em tudo que estimula o bom ânimo, a felicidade e a paz.</a:t>
            </a:r>
          </a:p>
        </p:txBody>
      </p:sp>
    </p:spTree>
    <p:extLst>
      <p:ext uri="{BB962C8B-B14F-4D97-AF65-F5344CB8AC3E}">
        <p14:creationId xmlns:p14="http://schemas.microsoft.com/office/powerpoint/2010/main" val="10649735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prestig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7E0786C-95BC-4AE8-8C79-BCBF82DF3B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326" y="542925"/>
            <a:ext cx="10829924" cy="5753099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F35CBA16-8978-438B-87C0-601ACC9E88CD}"/>
              </a:ext>
            </a:extLst>
          </p:cNvPr>
          <p:cNvSpPr/>
          <p:nvPr/>
        </p:nvSpPr>
        <p:spPr>
          <a:xfrm>
            <a:off x="782488" y="4265369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Só precisamos nos tornar mais conscientes disso a cada dia para sairmos do modo automático pessimista.</a:t>
            </a:r>
          </a:p>
        </p:txBody>
      </p:sp>
    </p:spTree>
    <p:extLst>
      <p:ext uri="{BB962C8B-B14F-4D97-AF65-F5344CB8AC3E}">
        <p14:creationId xmlns:p14="http://schemas.microsoft.com/office/powerpoint/2010/main" val="20665203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prestig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AE151E6-EC9D-4363-8CD0-B5BC144AA3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4" y="609599"/>
            <a:ext cx="10829925" cy="568642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DFC7367F-1461-4B9C-9D47-1E7142577876}"/>
              </a:ext>
            </a:extLst>
          </p:cNvPr>
          <p:cNvSpPr/>
          <p:nvPr/>
        </p:nvSpPr>
        <p:spPr>
          <a:xfrm>
            <a:off x="818791" y="4186298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Um ótimo exercício é listar, antes de dormir, três coisas que deram certo durante o dia, três acontecimentos bons pelos quais sentimos gratidão.</a:t>
            </a:r>
          </a:p>
        </p:txBody>
      </p:sp>
    </p:spTree>
    <p:extLst>
      <p:ext uri="{BB962C8B-B14F-4D97-AF65-F5344CB8AC3E}">
        <p14:creationId xmlns:p14="http://schemas.microsoft.com/office/powerpoint/2010/main" val="2482646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4000">
        <p15:prstTrans prst="prestige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E0F2E48-1982-45A1-9A28-2DDC6941C5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050" y="576262"/>
            <a:ext cx="10687050" cy="5729288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EE6B29AA-3FF4-4F04-860B-FD6AE3989372}"/>
              </a:ext>
            </a:extLst>
          </p:cNvPr>
          <p:cNvSpPr/>
          <p:nvPr/>
        </p:nvSpPr>
        <p:spPr>
          <a:xfrm>
            <a:off x="884566" y="4365713"/>
            <a:ext cx="835342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Assim, aos poucos, ficaremos mais focados nos acontecimentos positivos do dia a dia, saindo do modo repetitivo da reclamação e observando mais tudo o que nos acontece de bom, </a:t>
            </a:r>
          </a:p>
        </p:txBody>
      </p:sp>
    </p:spTree>
    <p:extLst>
      <p:ext uri="{BB962C8B-B14F-4D97-AF65-F5344CB8AC3E}">
        <p14:creationId xmlns:p14="http://schemas.microsoft.com/office/powerpoint/2010/main" val="10237069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prestige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A042094-35B8-434C-AA7D-3CB46422D3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326" y="571501"/>
            <a:ext cx="10848974" cy="5724524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9DBFCD3F-89A9-40A8-B62B-F80BAB69B99E}"/>
              </a:ext>
            </a:extLst>
          </p:cNvPr>
          <p:cNvSpPr/>
          <p:nvPr/>
        </p:nvSpPr>
        <p:spPr>
          <a:xfrm>
            <a:off x="797045" y="5000114"/>
            <a:ext cx="718185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tudo que acontece de bom no mundo e espalhando bons conteúdos com boas vibrações.</a:t>
            </a:r>
          </a:p>
        </p:txBody>
      </p:sp>
    </p:spTree>
    <p:extLst>
      <p:ext uri="{BB962C8B-B14F-4D97-AF65-F5344CB8AC3E}">
        <p14:creationId xmlns:p14="http://schemas.microsoft.com/office/powerpoint/2010/main" val="30180496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1000">
        <p15:prstTrans prst="prestig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E444000-EBD8-42FF-BC2C-BABB1D19DA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850" y="371475"/>
            <a:ext cx="10782300" cy="576262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C95C8BF-7397-4B06-9DF0-0E33B7910233}"/>
              </a:ext>
            </a:extLst>
          </p:cNvPr>
          <p:cNvSpPr/>
          <p:nvPr/>
        </p:nvSpPr>
        <p:spPr>
          <a:xfrm>
            <a:off x="1399455" y="4071997"/>
            <a:ext cx="766762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Quanto mais emoção positiva, mais liberação da ocitocina (hormônio do amor, da empatia), que é muito mais saudável do que o da emoção fantasiosa dos desejos, da paixão desequilibrada e da revolta.</a:t>
            </a:r>
          </a:p>
        </p:txBody>
      </p:sp>
    </p:spTree>
    <p:extLst>
      <p:ext uri="{BB962C8B-B14F-4D97-AF65-F5344CB8AC3E}">
        <p14:creationId xmlns:p14="http://schemas.microsoft.com/office/powerpoint/2010/main" val="26506812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8000">
        <p15:prstTrans prst="prestige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73CA168-68D0-44AA-AAB9-2AFF412C9D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498" y="508957"/>
            <a:ext cx="10765765" cy="5796951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9E810725-5F6C-4786-9771-D8B9D0F31176}"/>
              </a:ext>
            </a:extLst>
          </p:cNvPr>
          <p:cNvSpPr/>
          <p:nvPr/>
        </p:nvSpPr>
        <p:spPr>
          <a:xfrm>
            <a:off x="2228850" y="460126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 em 2020 a gente consiga agradecer mais, elogiar mais, animar mais e reclamar menos!</a:t>
            </a:r>
          </a:p>
        </p:txBody>
      </p:sp>
    </p:spTree>
    <p:extLst>
      <p:ext uri="{BB962C8B-B14F-4D97-AF65-F5344CB8AC3E}">
        <p14:creationId xmlns:p14="http://schemas.microsoft.com/office/powerpoint/2010/main" val="42671239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prestig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4332817-AF27-4C49-A101-2B480F7E4C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850" y="552450"/>
            <a:ext cx="10820399" cy="5772150"/>
          </a:xfrm>
          <a:prstGeom prst="rect">
            <a:avLst/>
          </a:prstGeom>
          <a:effectLst>
            <a:softEdge rad="10287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EE9BCF03-A030-4CD1-A62B-1CD998116D2C}"/>
              </a:ext>
            </a:extLst>
          </p:cNvPr>
          <p:cNvSpPr/>
          <p:nvPr/>
        </p:nvSpPr>
        <p:spPr>
          <a:xfrm>
            <a:off x="1228725" y="195331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 a gente consiga partilhar mais o que temos de bom em nossa essência e compartilhar mais boas notícias!</a:t>
            </a:r>
          </a:p>
        </p:txBody>
      </p:sp>
    </p:spTree>
    <p:extLst>
      <p:ext uri="{BB962C8B-B14F-4D97-AF65-F5344CB8AC3E}">
        <p14:creationId xmlns:p14="http://schemas.microsoft.com/office/powerpoint/2010/main" val="36895593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restig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6867090-9F99-4455-964F-1AA0D80ECC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425" y="561975"/>
            <a:ext cx="10782299" cy="573405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64FCBFC-89FD-445E-B476-3BAD58C89A9D}"/>
              </a:ext>
            </a:extLst>
          </p:cNvPr>
          <p:cNvSpPr/>
          <p:nvPr/>
        </p:nvSpPr>
        <p:spPr>
          <a:xfrm>
            <a:off x="954116" y="3983756"/>
            <a:ext cx="923368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Positividade e atenção plena sempre!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Viver é uma arte da qual não só fazemos parte, como também somos personagem principal da nossa própria história. Portanto, podemos escolher sim,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viralizar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mais emoções positivas!</a:t>
            </a:r>
          </a:p>
        </p:txBody>
      </p:sp>
    </p:spTree>
    <p:extLst>
      <p:ext uri="{BB962C8B-B14F-4D97-AF65-F5344CB8AC3E}">
        <p14:creationId xmlns:p14="http://schemas.microsoft.com/office/powerpoint/2010/main" val="1346022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8000">
        <p15:prstTrans prst="prestige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F05E5CC-1AAF-48C7-8DBF-78A5BCDBD9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475" y="571500"/>
            <a:ext cx="10763249" cy="572452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E42A847-EEEE-4A04-B311-8D976C3B6105}"/>
              </a:ext>
            </a:extLst>
          </p:cNvPr>
          <p:cNvSpPr/>
          <p:nvPr/>
        </p:nvSpPr>
        <p:spPr>
          <a:xfrm>
            <a:off x="1318943" y="4237395"/>
            <a:ext cx="63436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Um 2020 iluminado a todos nós! Lembrando-nos sempre de que não é o ano que muda, somos nós que mudamos o ano.</a:t>
            </a:r>
          </a:p>
        </p:txBody>
      </p:sp>
    </p:spTree>
    <p:extLst>
      <p:ext uri="{BB962C8B-B14F-4D97-AF65-F5344CB8AC3E}">
        <p14:creationId xmlns:p14="http://schemas.microsoft.com/office/powerpoint/2010/main" val="3700584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4000">
        <p15:prstTrans prst="prestige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D1DE612-A64A-4608-88FC-59ECBFE535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426" y="533399"/>
            <a:ext cx="10772774" cy="578167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2">
            <a:extLst>
              <a:ext uri="{FF2B5EF4-FFF2-40B4-BE49-F238E27FC236}">
                <a16:creationId xmlns:a16="http://schemas.microsoft.com/office/drawing/2014/main" id="{8E41890B-EADC-4523-9E70-1A58EF303283}"/>
              </a:ext>
            </a:extLst>
          </p:cNvPr>
          <p:cNvSpPr txBox="1"/>
          <p:nvPr/>
        </p:nvSpPr>
        <p:spPr>
          <a:xfrm>
            <a:off x="3761118" y="222692"/>
            <a:ext cx="834174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Texto:Priscila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Mattos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Dana Winner-One Moment In Time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7908C2C8-30B1-4939-8653-41FB9D4AA540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49"/>
          <a:stretch/>
        </p:blipFill>
        <p:spPr>
          <a:xfrm>
            <a:off x="1182875" y="472858"/>
            <a:ext cx="1948512" cy="235956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104564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0">
        <p15:prstTrans prst="prestige"/>
      </p:transition>
    </mc:Choice>
    <mc:Fallback xmlns="">
      <p:transition spd="slow" advTm="6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538</Words>
  <Application>Microsoft Office PowerPoint</Application>
  <PresentationFormat>Ecrã Panorâmico</PresentationFormat>
  <Paragraphs>33</Paragraphs>
  <Slides>21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21</vt:i4>
      </vt:variant>
    </vt:vector>
  </HeadingPairs>
  <TitlesOfParts>
    <vt:vector size="26" baseType="lpstr">
      <vt:lpstr>AR CENA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13</cp:revision>
  <dcterms:created xsi:type="dcterms:W3CDTF">2020-01-02T19:11:07Z</dcterms:created>
  <dcterms:modified xsi:type="dcterms:W3CDTF">2020-01-04T00:22:51Z</dcterms:modified>
</cp:coreProperties>
</file>