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76" r:id="rId2"/>
    <p:sldId id="262" r:id="rId3"/>
    <p:sldId id="266" r:id="rId4"/>
    <p:sldId id="259" r:id="rId5"/>
    <p:sldId id="263" r:id="rId6"/>
    <p:sldId id="257" r:id="rId7"/>
    <p:sldId id="268" r:id="rId8"/>
    <p:sldId id="264" r:id="rId9"/>
    <p:sldId id="269" r:id="rId10"/>
    <p:sldId id="270" r:id="rId11"/>
    <p:sldId id="256" r:id="rId12"/>
    <p:sldId id="267" r:id="rId13"/>
    <p:sldId id="271" r:id="rId14"/>
    <p:sldId id="275" r:id="rId15"/>
    <p:sldId id="261" r:id="rId16"/>
    <p:sldId id="272" r:id="rId17"/>
    <p:sldId id="274" r:id="rId18"/>
    <p:sldId id="258" r:id="rId19"/>
    <p:sldId id="260" r:id="rId20"/>
    <p:sldId id="265" r:id="rId21"/>
    <p:sldId id="273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u3+RNy7Nuq7aHDjp5kpEg==" hashData="V0IuoC2DiuGrT96mXCfAHeWEA5oyWYB/Sp8J6Ngl9zkDtmI/2hy/MdyuAHO6KDcQNeO2b14mhR6xsu94m4Tw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9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74483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28559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5194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2242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3388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0749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9007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29542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8385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297582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13807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72418324-A8F6-4BB7-9FD1-112356A1C738}" type="datetimeFigureOut">
              <a:rPr lang="pt-PT" smtClean="0"/>
              <a:t>10-08-2020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AEB41D4B-17C2-4D53-BDCE-25F247BDC7EB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72312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4.jp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99AB616-64A7-467B-9047-01BC12F54C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12192001" cy="6858000"/>
          </a:xfrm>
          <a:prstGeom prst="bevel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11626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flythrough/>
        <p:sndAc>
          <p:stSnd loop="1">
            <p:snd r:embed="rId2" name="Guitar-Cavatina.wav"/>
          </p:stSnd>
        </p:sndAc>
      </p:transition>
    </mc:Choice>
    <mc:Fallback xmlns="">
      <p:transition spd="slow" advTm="2000">
        <p:fade/>
        <p:sndAc>
          <p:stSnd loop="1">
            <p:snd r:embed="rId4" name="Guitar-Cavatin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5FC6948-6FAD-4076-B58A-8ABAC9AD74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676" y="1"/>
            <a:ext cx="12258676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88EF63F-9741-47B3-A9DA-EA7959AB9BB9}"/>
              </a:ext>
            </a:extLst>
          </p:cNvPr>
          <p:cNvSpPr txBox="1"/>
          <p:nvPr/>
        </p:nvSpPr>
        <p:spPr>
          <a:xfrm>
            <a:off x="142875" y="1066968"/>
            <a:ext cx="747263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 coisas que o coração </a:t>
            </a: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só fala para quem sabe escutar!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C3953676-0EC1-4D61-B901-85416B4E9303}"/>
              </a:ext>
            </a:extLst>
          </p:cNvPr>
          <p:cNvSpPr txBox="1"/>
          <p:nvPr/>
        </p:nvSpPr>
        <p:spPr>
          <a:xfrm>
            <a:off x="5492868" y="5493422"/>
            <a:ext cx="47380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Por Chico Xavier</a:t>
            </a:r>
          </a:p>
        </p:txBody>
      </p:sp>
    </p:spTree>
    <p:extLst>
      <p:ext uri="{BB962C8B-B14F-4D97-AF65-F5344CB8AC3E}">
        <p14:creationId xmlns:p14="http://schemas.microsoft.com/office/powerpoint/2010/main" val="2380553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D050F1E-1D27-445B-84BA-EEAD1D099E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886BC2D2-B979-4547-80B8-AD13FC7C2030}"/>
              </a:ext>
            </a:extLst>
          </p:cNvPr>
          <p:cNvSpPr txBox="1"/>
          <p:nvPr/>
        </p:nvSpPr>
        <p:spPr>
          <a:xfrm>
            <a:off x="679330" y="3511276"/>
            <a:ext cx="7239720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Quando você conseguir superar graves problemas de relacionamentos, não se detenha na lembrança dos momentos difíceis, mas na alegria de haver atravessado mais essa prova em sua vida. </a:t>
            </a:r>
          </a:p>
        </p:txBody>
      </p:sp>
    </p:spTree>
    <p:extLst>
      <p:ext uri="{BB962C8B-B14F-4D97-AF65-F5344CB8AC3E}">
        <p14:creationId xmlns:p14="http://schemas.microsoft.com/office/powerpoint/2010/main" val="2567008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fallOve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555DA31-61A2-41CA-A5D3-EF32F1C22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927C736-CF3E-4ABD-9731-C427FDCE084F}"/>
              </a:ext>
            </a:extLst>
          </p:cNvPr>
          <p:cNvSpPr txBox="1"/>
          <p:nvPr/>
        </p:nvSpPr>
        <p:spPr>
          <a:xfrm>
            <a:off x="931655" y="1409791"/>
            <a:ext cx="417518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Quando sair de um longo tratamento de saúde, não pense no sofrimento que foi necessário enfrentar, mas na bênção de Deus que permitiu a cura.</a:t>
            </a:r>
          </a:p>
        </p:txBody>
      </p:sp>
    </p:spTree>
    <p:extLst>
      <p:ext uri="{BB962C8B-B14F-4D97-AF65-F5344CB8AC3E}">
        <p14:creationId xmlns:p14="http://schemas.microsoft.com/office/powerpoint/2010/main" val="3408820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origami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7AA3383-9CFB-4C03-9D2F-CB437F6F5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EBAB59C-98A0-412B-B7D5-FA5EEB3E4E7F}"/>
              </a:ext>
            </a:extLst>
          </p:cNvPr>
          <p:cNvSpPr txBox="1"/>
          <p:nvPr/>
        </p:nvSpPr>
        <p:spPr>
          <a:xfrm>
            <a:off x="1274553" y="1643181"/>
            <a:ext cx="444476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Leve na sua memória, para o resto da vida, as coisas boas que surgiram nas dificuldades.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Elas serão uma prova da sua capacidade, e lhe darão confiança diante de qualquer obstáculo.</a:t>
            </a:r>
          </a:p>
        </p:txBody>
      </p:sp>
    </p:spTree>
    <p:extLst>
      <p:ext uri="{BB962C8B-B14F-4D97-AF65-F5344CB8AC3E}">
        <p14:creationId xmlns:p14="http://schemas.microsoft.com/office/powerpoint/2010/main" val="901804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drap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5B12FBB-8C09-417D-B483-F0D0DAE26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2000" cy="6858000"/>
          </a:xfrm>
          <a:prstGeom prst="bevel">
            <a:avLst/>
          </a:prstGeom>
          <a:effectLst>
            <a:softEdge rad="11811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41FACAA-C661-489E-B5B9-3A42A1AA4B0D}"/>
              </a:ext>
            </a:extLst>
          </p:cNvPr>
          <p:cNvSpPr txBox="1"/>
          <p:nvPr/>
        </p:nvSpPr>
        <p:spPr>
          <a:xfrm>
            <a:off x="498175" y="4438139"/>
            <a:ext cx="517800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um emprego melhor; outros, só um emprego.</a:t>
            </a:r>
          </a:p>
        </p:txBody>
      </p:sp>
    </p:spTree>
    <p:extLst>
      <p:ext uri="{BB962C8B-B14F-4D97-AF65-F5344CB8AC3E}">
        <p14:creationId xmlns:p14="http://schemas.microsoft.com/office/powerpoint/2010/main" val="2750374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restig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3379073-6305-4904-B216-908C47664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C211EC8-CDB8-42D3-B9DC-84E99CCAA58E}"/>
              </a:ext>
            </a:extLst>
          </p:cNvPr>
          <p:cNvSpPr txBox="1"/>
          <p:nvPr/>
        </p:nvSpPr>
        <p:spPr>
          <a:xfrm>
            <a:off x="1012886" y="4407903"/>
            <a:ext cx="508311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uma refeição mais farta; outros, só uma refeição.</a:t>
            </a:r>
          </a:p>
        </p:txBody>
      </p:sp>
    </p:spTree>
    <p:extLst>
      <p:ext uri="{BB962C8B-B14F-4D97-AF65-F5344CB8AC3E}">
        <p14:creationId xmlns:p14="http://schemas.microsoft.com/office/powerpoint/2010/main" val="928427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D9F6D1D0-24BD-4C9B-B0FF-A87221B3E5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F08A189-1B25-42F7-940F-D5328B45C958}"/>
              </a:ext>
            </a:extLst>
          </p:cNvPr>
          <p:cNvSpPr txBox="1"/>
          <p:nvPr/>
        </p:nvSpPr>
        <p:spPr>
          <a:xfrm>
            <a:off x="765596" y="4798737"/>
            <a:ext cx="498822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uma vida mais amena; outros, apenas viver.</a:t>
            </a:r>
          </a:p>
        </p:txBody>
      </p:sp>
    </p:spTree>
    <p:extLst>
      <p:ext uri="{BB962C8B-B14F-4D97-AF65-F5344CB8AC3E}">
        <p14:creationId xmlns:p14="http://schemas.microsoft.com/office/powerpoint/2010/main" val="7275881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C83A37C-3C9B-4F03-A1C0-B9E7E3CB3F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DD4DAF9-7994-4AD1-8127-E751C54D518E}"/>
              </a:ext>
            </a:extLst>
          </p:cNvPr>
          <p:cNvSpPr txBox="1"/>
          <p:nvPr/>
        </p:nvSpPr>
        <p:spPr>
          <a:xfrm>
            <a:off x="912243" y="3429000"/>
            <a:ext cx="549718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pais mais esclarecidos; outros, ter pais.</a:t>
            </a:r>
          </a:p>
        </p:txBody>
      </p:sp>
    </p:spTree>
    <p:extLst>
      <p:ext uri="{BB962C8B-B14F-4D97-AF65-F5344CB8AC3E}">
        <p14:creationId xmlns:p14="http://schemas.microsoft.com/office/powerpoint/2010/main" val="1556914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u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04D4EC8-8A43-4ABB-9B30-27AA814222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C17743F-D9A7-433F-B3D7-BD1A3D8B6DE9}"/>
              </a:ext>
            </a:extLst>
          </p:cNvPr>
          <p:cNvSpPr txBox="1"/>
          <p:nvPr/>
        </p:nvSpPr>
        <p:spPr>
          <a:xfrm>
            <a:off x="1205542" y="3970426"/>
            <a:ext cx="502273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ter olhos claros</a:t>
            </a:r>
          </a:p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outros, enxergar.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022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crush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816B1E6-BB29-483B-886F-A91296D950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1999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254F58C-3F29-4401-B781-73E53DEE640C}"/>
              </a:ext>
            </a:extLst>
          </p:cNvPr>
          <p:cNvSpPr txBox="1"/>
          <p:nvPr/>
        </p:nvSpPr>
        <p:spPr>
          <a:xfrm>
            <a:off x="572937" y="4169767"/>
            <a:ext cx="703556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ter voz bonita;</a:t>
            </a:r>
          </a:p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outros, falar.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25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erris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6C93079-6A4E-4E77-A265-5CF98B62C8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bevel">
            <a:avLst/>
          </a:prstGeom>
          <a:effectLst>
            <a:softEdge rad="5842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21D2896-0C27-47D8-BB84-FF35D4BBAC47}"/>
              </a:ext>
            </a:extLst>
          </p:cNvPr>
          <p:cNvSpPr txBox="1"/>
          <p:nvPr/>
        </p:nvSpPr>
        <p:spPr>
          <a:xfrm>
            <a:off x="144493" y="4739110"/>
            <a:ext cx="556619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silêncio;</a:t>
            </a:r>
          </a:p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outros, ouvir.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586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vortex dir="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34F7A62-7109-4386-BC87-6842726625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B846A92-AA36-4CA2-9EC3-479DBCFC9A1F}"/>
              </a:ext>
            </a:extLst>
          </p:cNvPr>
          <p:cNvSpPr txBox="1"/>
          <p:nvPr/>
        </p:nvSpPr>
        <p:spPr>
          <a:xfrm>
            <a:off x="248009" y="4834477"/>
            <a:ext cx="670488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sapatos novos;</a:t>
            </a:r>
          </a:p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outros, ter pés.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17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shred dir="ou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5F5B83B-8ADB-4EE7-BD15-1ED6B1E57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F8EFF5F6-4915-474D-9EF5-15C8FA83387B}"/>
              </a:ext>
            </a:extLst>
          </p:cNvPr>
          <p:cNvSpPr txBox="1"/>
          <p:nvPr/>
        </p:nvSpPr>
        <p:spPr>
          <a:xfrm>
            <a:off x="860484" y="4360025"/>
            <a:ext cx="670488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um carro;</a:t>
            </a:r>
          </a:p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outros, andar.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880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47341DA-A427-48C0-97E9-7E67BCEE35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1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04C9850-8C37-4E76-A4DC-5DFA2E082EAA}"/>
              </a:ext>
            </a:extLst>
          </p:cNvPr>
          <p:cNvSpPr txBox="1"/>
          <p:nvPr/>
        </p:nvSpPr>
        <p:spPr>
          <a:xfrm>
            <a:off x="946750" y="4369128"/>
            <a:ext cx="615494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Uns queriam o supérfluo; outros, apenas o necessário.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42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253A5F6-3615-4CCD-A902-C87DC74489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F9B6CF2-911C-4A14-A39C-F0229A375602}"/>
              </a:ext>
            </a:extLst>
          </p:cNvPr>
          <p:cNvSpPr txBox="1"/>
          <p:nvPr/>
        </p:nvSpPr>
        <p:spPr>
          <a:xfrm>
            <a:off x="144493" y="3601377"/>
            <a:ext cx="644608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Há dois tipos de sabedoria: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a inferior e a superior.</a:t>
            </a:r>
          </a:p>
        </p:txBody>
      </p:sp>
    </p:spTree>
    <p:extLst>
      <p:ext uri="{BB962C8B-B14F-4D97-AF65-F5344CB8AC3E}">
        <p14:creationId xmlns:p14="http://schemas.microsoft.com/office/powerpoint/2010/main" val="335697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glitter dir="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A54CE27-0144-40D1-9CE2-5A630A1966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CDF605F-9621-43CE-BAD6-7F1B2932761F}"/>
              </a:ext>
            </a:extLst>
          </p:cNvPr>
          <p:cNvSpPr txBox="1"/>
          <p:nvPr/>
        </p:nvSpPr>
        <p:spPr>
          <a:xfrm>
            <a:off x="869111" y="3981415"/>
            <a:ext cx="536778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sabedoria inferior é dada pelo quanto uma pessoa sabe e a superior é dada pelo quanto ela tem consciência de que não sabe.</a:t>
            </a:r>
          </a:p>
        </p:txBody>
      </p:sp>
    </p:spTree>
    <p:extLst>
      <p:ext uri="{BB962C8B-B14F-4D97-AF65-F5344CB8AC3E}">
        <p14:creationId xmlns:p14="http://schemas.microsoft.com/office/powerpoint/2010/main" val="3816266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ripple dir="ru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2AADAF7-6F8A-43EC-BFEB-9CD047ECD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BA4C8FD-514F-4A78-8984-0B44EFCB47A1}"/>
              </a:ext>
            </a:extLst>
          </p:cNvPr>
          <p:cNvSpPr txBox="1"/>
          <p:nvPr/>
        </p:nvSpPr>
        <p:spPr>
          <a:xfrm>
            <a:off x="1179662" y="4274715"/>
            <a:ext cx="618729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Tenha a sabedoria superior.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Seja um eterno aprendiz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na escola da vida. </a:t>
            </a:r>
          </a:p>
        </p:txBody>
      </p:sp>
    </p:spTree>
    <p:extLst>
      <p:ext uri="{BB962C8B-B14F-4D97-AF65-F5344CB8AC3E}">
        <p14:creationId xmlns:p14="http://schemas.microsoft.com/office/powerpoint/2010/main" val="2276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rippl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B285A70-B3C3-40E5-8B76-67EA3EB688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C8B2467-7EE6-4818-9A5B-C7DB1F3651AB}"/>
              </a:ext>
            </a:extLst>
          </p:cNvPr>
          <p:cNvSpPr txBox="1"/>
          <p:nvPr/>
        </p:nvSpPr>
        <p:spPr>
          <a:xfrm>
            <a:off x="1084771" y="3964164"/>
            <a:ext cx="5183757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sabedoria superior tolera, a inferior julga; a superior alivia, a inferior culpa; a superior perdoa, a inferior condena.</a:t>
            </a:r>
          </a:p>
        </p:txBody>
      </p:sp>
    </p:spTree>
    <p:extLst>
      <p:ext uri="{BB962C8B-B14F-4D97-AF65-F5344CB8AC3E}">
        <p14:creationId xmlns:p14="http://schemas.microsoft.com/office/powerpoint/2010/main" val="3042908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000">
        <p15:prstTrans prst="pageCurlDouble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681AE9C-8BA8-4A1A-9AE2-378E80932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A7A0C49-CF0D-4E49-BD31-C3A3809927F0}"/>
              </a:ext>
            </a:extLst>
          </p:cNvPr>
          <p:cNvSpPr txBox="1"/>
          <p:nvPr/>
        </p:nvSpPr>
        <p:spPr>
          <a:xfrm>
            <a:off x="1406106" y="2557104"/>
            <a:ext cx="430458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Tem coisas que o coração só fala para quem sabe escutar!</a:t>
            </a:r>
          </a:p>
        </p:txBody>
      </p:sp>
    </p:spTree>
    <p:extLst>
      <p:ext uri="{BB962C8B-B14F-4D97-AF65-F5344CB8AC3E}">
        <p14:creationId xmlns:p14="http://schemas.microsoft.com/office/powerpoint/2010/main" val="828697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origami" invX="1"/>
      </p:transition>
    </mc:Choice>
    <mc:Fallback>
      <p:transition spd="slow" advTm="11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7FFA640-A849-4421-B583-0726D072E0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bevel">
            <a:avLst/>
          </a:prstGeom>
          <a:effectLst>
            <a:softEdge rad="1270000"/>
          </a:effectLst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A5700EFB-6454-4350-9E1B-D0DF1A713125}"/>
              </a:ext>
            </a:extLst>
          </p:cNvPr>
          <p:cNvSpPr txBox="1"/>
          <p:nvPr/>
        </p:nvSpPr>
        <p:spPr>
          <a:xfrm>
            <a:off x="4087727" y="334835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Chico Xavier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Música:Guitar-Cavatina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081AC34-95F0-4715-A0C3-88D5C5DC748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3908" y="334835"/>
            <a:ext cx="2018581" cy="25722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76928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0">
        <p15:prstTrans prst="pageCurlDouble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iscas">
  <a:themeElements>
    <a:clrScheme name="Riscas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Risca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Riscas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TM03090430[[fn=Riscas]]</Template>
  <TotalTime>961</TotalTime>
  <Words>354</Words>
  <Application>Microsoft Office PowerPoint</Application>
  <PresentationFormat>Ecrã Panorâmico</PresentationFormat>
  <Paragraphs>41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5" baseType="lpstr">
      <vt:lpstr>AR ESSENCE</vt:lpstr>
      <vt:lpstr>Corbel</vt:lpstr>
      <vt:lpstr>Wingdings</vt:lpstr>
      <vt:lpstr>Riscas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24</cp:revision>
  <dcterms:created xsi:type="dcterms:W3CDTF">2020-08-08T13:04:41Z</dcterms:created>
  <dcterms:modified xsi:type="dcterms:W3CDTF">2020-08-10T22:35:04Z</dcterms:modified>
</cp:coreProperties>
</file>