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  <p:sldMasterId id="2147483816" r:id="rId2"/>
  </p:sldMasterIdLst>
  <p:sldIdLst>
    <p:sldId id="262" r:id="rId3"/>
    <p:sldId id="261" r:id="rId4"/>
    <p:sldId id="256" r:id="rId5"/>
    <p:sldId id="258" r:id="rId6"/>
    <p:sldId id="263" r:id="rId7"/>
    <p:sldId id="266" r:id="rId8"/>
    <p:sldId id="269" r:id="rId9"/>
    <p:sldId id="270" r:id="rId10"/>
    <p:sldId id="260" r:id="rId11"/>
    <p:sldId id="271" r:id="rId12"/>
    <p:sldId id="273" r:id="rId13"/>
    <p:sldId id="272" r:id="rId14"/>
    <p:sldId id="268" r:id="rId15"/>
    <p:sldId id="275" r:id="rId16"/>
    <p:sldId id="274" r:id="rId17"/>
    <p:sldId id="259" r:id="rId18"/>
    <p:sldId id="2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rLuk2zdG3JW98+5TJTyLg==" hashData="yXsVXnOJV5tNrEfi/+q+YTbQ/bKDUfjv0b4u5GfMkKidtS6ifncp/Ep5eCi3RCLhIySFtMaymM8U7n0PH4Ji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0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6557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6693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97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04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85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919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6360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3030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9069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165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854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24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44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442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487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49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2885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95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035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478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57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764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9042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16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705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30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906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1784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C0EEDE-60F3-4768-BC42-F260B322A24D}" type="datetimeFigureOut">
              <a:rPr lang="pt-PT" smtClean="0"/>
              <a:t>10-02-2019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75B4F81-6F7B-4321-A7D3-93E014AC497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399048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4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BE013A3-FE04-4211-8151-C67D8E6CD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3" y="485775"/>
            <a:ext cx="11277602" cy="5976937"/>
          </a:xfrm>
          <a:prstGeom prst="rect">
            <a:avLst/>
          </a:prstGeom>
          <a:effectLst>
            <a:softEdge rad="469900"/>
          </a:effectLst>
        </p:spPr>
      </p:pic>
    </p:spTree>
    <p:extLst>
      <p:ext uri="{BB962C8B-B14F-4D97-AF65-F5344CB8AC3E}">
        <p14:creationId xmlns:p14="http://schemas.microsoft.com/office/powerpoint/2010/main" val="405993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/>
        <p:sndAc>
          <p:stSnd loop="1">
            <p:snd r:embed="rId2" name="Enya - Only Time.wav"/>
          </p:stSnd>
        </p:sndAc>
      </p:transition>
    </mc:Choice>
    <mc:Fallback xmlns="">
      <p:transition spd="slow" advTm="4000">
        <p:fade/>
        <p:sndAc>
          <p:stSnd loop="1">
            <p:snd r:embed="rId5" name="Enya - Only Ti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92EBBB2-63DE-465A-9D99-CF629F57B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57200"/>
            <a:ext cx="11287127" cy="5924551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BE2F6C3E-14CE-489B-AA93-1D9591E5D2B6}"/>
              </a:ext>
            </a:extLst>
          </p:cNvPr>
          <p:cNvSpPr/>
          <p:nvPr/>
        </p:nvSpPr>
        <p:spPr>
          <a:xfrm>
            <a:off x="857249" y="1672175"/>
            <a:ext cx="32303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40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Sigo o que me </a:t>
            </a:r>
          </a:p>
          <a:p>
            <a:pPr algn="ctr"/>
            <a:r>
              <a:rPr lang="pt-PT" sz="40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diz o coração,</a:t>
            </a:r>
            <a:endParaRPr lang="pt-PT" sz="4400" dirty="0">
              <a:ln>
                <a:solidFill>
                  <a:sysClr val="windowText" lastClr="000000"/>
                </a:solidFill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115E2A7-A3CF-45EC-81B2-6C7D3DB5AB11}"/>
              </a:ext>
            </a:extLst>
          </p:cNvPr>
          <p:cNvSpPr/>
          <p:nvPr/>
        </p:nvSpPr>
        <p:spPr>
          <a:xfrm>
            <a:off x="5838339" y="4564176"/>
            <a:ext cx="51058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Sofia Castro Fernandes</a:t>
            </a:r>
          </a:p>
        </p:txBody>
      </p:sp>
    </p:spTree>
    <p:extLst>
      <p:ext uri="{BB962C8B-B14F-4D97-AF65-F5344CB8AC3E}">
        <p14:creationId xmlns:p14="http://schemas.microsoft.com/office/powerpoint/2010/main" val="335479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82461C1-8745-43C0-B41B-CF3BCADF9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" y="428624"/>
            <a:ext cx="11220450" cy="597217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AB18022B-20FC-48BB-8766-BDA994BFE8D6}"/>
              </a:ext>
            </a:extLst>
          </p:cNvPr>
          <p:cNvSpPr/>
          <p:nvPr/>
        </p:nvSpPr>
        <p:spPr>
          <a:xfrm>
            <a:off x="4495980" y="1416427"/>
            <a:ext cx="341929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passei a dar importância apenas ao que tem fundamento e a deixar de lado o que não me acrescenta nada ou não me faz bem. </a:t>
            </a:r>
          </a:p>
        </p:txBody>
      </p:sp>
    </p:spTree>
    <p:extLst>
      <p:ext uri="{BB962C8B-B14F-4D97-AF65-F5344CB8AC3E}">
        <p14:creationId xmlns:p14="http://schemas.microsoft.com/office/powerpoint/2010/main" val="240972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A3D50ED-6823-4A82-907E-419735A8AA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47676"/>
            <a:ext cx="11306178" cy="5934076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325332E0-5E50-4593-B9DB-D29246958FEB}"/>
              </a:ext>
            </a:extLst>
          </p:cNvPr>
          <p:cNvSpPr/>
          <p:nvPr/>
        </p:nvSpPr>
        <p:spPr>
          <a:xfrm>
            <a:off x="848579" y="3764846"/>
            <a:ext cx="52937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interiorizei que o silêncio é de ouro e que as boas notícias não se gritam (fala dos resultados, nunca dos planos).</a:t>
            </a:r>
          </a:p>
        </p:txBody>
      </p:sp>
    </p:spTree>
    <p:extLst>
      <p:ext uri="{BB962C8B-B14F-4D97-AF65-F5344CB8AC3E}">
        <p14:creationId xmlns:p14="http://schemas.microsoft.com/office/powerpoint/2010/main" val="132604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7F1CFF9-B02F-4BE7-94B0-AB144CE79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76250"/>
            <a:ext cx="11277602" cy="5905500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160E629-1B28-4818-BA73-63329EB543EC}"/>
              </a:ext>
            </a:extLst>
          </p:cNvPr>
          <p:cNvSpPr/>
          <p:nvPr/>
        </p:nvSpPr>
        <p:spPr>
          <a:xfrm>
            <a:off x="684182" y="758973"/>
            <a:ext cx="450029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vou sempre até onde a força me permite e aprendi que há em cada um de nós um bocadinho mais de uma força que, muitas vezes, nem sonhamos existir.</a:t>
            </a:r>
          </a:p>
        </p:txBody>
      </p:sp>
    </p:spTree>
    <p:extLst>
      <p:ext uri="{BB962C8B-B14F-4D97-AF65-F5344CB8AC3E}">
        <p14:creationId xmlns:p14="http://schemas.microsoft.com/office/powerpoint/2010/main" val="428484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BA0A65F-0D4C-4D28-A255-F383F42E2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66725"/>
            <a:ext cx="11287128" cy="591502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8CC0C4C-9E0B-4472-B167-E5D7B7650F82}"/>
              </a:ext>
            </a:extLst>
          </p:cNvPr>
          <p:cNvSpPr/>
          <p:nvPr/>
        </p:nvSpPr>
        <p:spPr>
          <a:xfrm>
            <a:off x="1841380" y="933511"/>
            <a:ext cx="359433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depois dos 40 tenho mais paciência, mais tolerância, mais amor por mim. </a:t>
            </a:r>
          </a:p>
        </p:txBody>
      </p:sp>
    </p:spTree>
    <p:extLst>
      <p:ext uri="{BB962C8B-B14F-4D97-AF65-F5344CB8AC3E}">
        <p14:creationId xmlns:p14="http://schemas.microsoft.com/office/powerpoint/2010/main" val="279998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BAAC5F8-5CD4-4D2B-931B-A71A2A8C24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85776"/>
            <a:ext cx="11277602" cy="5895976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FADF625-666F-4063-A3B3-BBFCE36BDAF2}"/>
              </a:ext>
            </a:extLst>
          </p:cNvPr>
          <p:cNvSpPr/>
          <p:nvPr/>
        </p:nvSpPr>
        <p:spPr>
          <a:xfrm>
            <a:off x="572219" y="768077"/>
            <a:ext cx="40601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aprendi a perdoar quem me fez mal (isso faz-me bem, acima de tudo a mim). </a:t>
            </a:r>
          </a:p>
        </p:txBody>
      </p:sp>
    </p:spTree>
    <p:extLst>
      <p:ext uri="{BB962C8B-B14F-4D97-AF65-F5344CB8AC3E}">
        <p14:creationId xmlns:p14="http://schemas.microsoft.com/office/powerpoint/2010/main" val="402905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67CF0DF-C85E-4E2C-A66C-271B8DF42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85775"/>
            <a:ext cx="11315702" cy="589597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36F703D-6077-4662-A58B-5581D73FA809}"/>
              </a:ext>
            </a:extLst>
          </p:cNvPr>
          <p:cNvSpPr/>
          <p:nvPr/>
        </p:nvSpPr>
        <p:spPr>
          <a:xfrm>
            <a:off x="819777" y="1625978"/>
            <a:ext cx="47761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hoje sei que perdoar não significa manter na minha vida quem me magoou. 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está tudo bem.  </a:t>
            </a:r>
          </a:p>
        </p:txBody>
      </p:sp>
    </p:spTree>
    <p:extLst>
      <p:ext uri="{BB962C8B-B14F-4D97-AF65-F5344CB8AC3E}">
        <p14:creationId xmlns:p14="http://schemas.microsoft.com/office/powerpoint/2010/main" val="77820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7B51A72-2E3F-4976-B4A9-8D76A9907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95300"/>
            <a:ext cx="11306178" cy="5886451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2D62AF8-BFA5-4D28-8513-3F6F0676502E}"/>
              </a:ext>
            </a:extLst>
          </p:cNvPr>
          <p:cNvSpPr/>
          <p:nvPr/>
        </p:nvSpPr>
        <p:spPr>
          <a:xfrm>
            <a:off x="963283" y="3205222"/>
            <a:ext cx="48279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sigo o que me diz o coração, mas não me esqueço de manter os pés bem assentes no chão.</a:t>
            </a:r>
          </a:p>
        </p:txBody>
      </p:sp>
    </p:spTree>
    <p:extLst>
      <p:ext uri="{BB962C8B-B14F-4D97-AF65-F5344CB8AC3E}">
        <p14:creationId xmlns:p14="http://schemas.microsoft.com/office/powerpoint/2010/main" val="35011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B47EED3-8B6E-4D5A-865E-A08CC8D42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85776"/>
            <a:ext cx="11315702" cy="5895976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FF4EF2A-0916-420D-B6E2-9F2F1ED08E91}"/>
              </a:ext>
            </a:extLst>
          </p:cNvPr>
          <p:cNvSpPr/>
          <p:nvPr/>
        </p:nvSpPr>
        <p:spPr>
          <a:xfrm>
            <a:off x="925811" y="1889821"/>
            <a:ext cx="366335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sei que é tão bom encontrar o meu caminho, mas aprendi a aceitar que não tem nada de errado se às vezes me perder </a:t>
            </a:r>
            <a:endParaRPr lang="pt-PT" sz="3200" dirty="0">
              <a:ln w="660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2444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30D2136-C009-47B7-B529-1E34900FA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95300"/>
            <a:ext cx="11268078" cy="5886451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52482A4-E9B8-4495-AD4D-1E522B040E8E}"/>
              </a:ext>
            </a:extLst>
          </p:cNvPr>
          <p:cNvSpPr/>
          <p:nvPr/>
        </p:nvSpPr>
        <p:spPr>
          <a:xfrm>
            <a:off x="737019" y="4131054"/>
            <a:ext cx="47589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há tantos caminhos errados que levam a lugares  tão certos, tão bonitos!</a:t>
            </a:r>
          </a:p>
        </p:txBody>
      </p:sp>
    </p:spTree>
    <p:extLst>
      <p:ext uri="{BB962C8B-B14F-4D97-AF65-F5344CB8AC3E}">
        <p14:creationId xmlns:p14="http://schemas.microsoft.com/office/powerpoint/2010/main" val="341414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2A7F8A91-3CD7-4AF2-B731-A185F28C3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66725"/>
            <a:ext cx="11296652" cy="591502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D71A4D0-9489-4584-8115-63F5DE38D610}"/>
              </a:ext>
            </a:extLst>
          </p:cNvPr>
          <p:cNvSpPr/>
          <p:nvPr/>
        </p:nvSpPr>
        <p:spPr>
          <a:xfrm>
            <a:off x="680020" y="4527799"/>
            <a:ext cx="639950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mantenho sempre um sorriso na cara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(sempre é mesmo sempre) </a:t>
            </a:r>
          </a:p>
        </p:txBody>
      </p:sp>
    </p:spTree>
    <p:extLst>
      <p:ext uri="{BB962C8B-B14F-4D97-AF65-F5344CB8AC3E}">
        <p14:creationId xmlns:p14="http://schemas.microsoft.com/office/powerpoint/2010/main" val="190987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BE8397F-2FD4-4318-883D-265E860FA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57201"/>
            <a:ext cx="11287128" cy="5924550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AECFBC9-7E9F-416F-8AD9-8333664AFC98}"/>
              </a:ext>
            </a:extLst>
          </p:cNvPr>
          <p:cNvSpPr/>
          <p:nvPr/>
        </p:nvSpPr>
        <p:spPr>
          <a:xfrm>
            <a:off x="956899" y="3931666"/>
            <a:ext cx="52728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não deixo de acreditar na vida mesmo quando algumas portas, que eu queria tanto abrir, se fecham </a:t>
            </a:r>
          </a:p>
        </p:txBody>
      </p:sp>
    </p:spTree>
    <p:extLst>
      <p:ext uri="{BB962C8B-B14F-4D97-AF65-F5344CB8AC3E}">
        <p14:creationId xmlns:p14="http://schemas.microsoft.com/office/powerpoint/2010/main" val="197795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E52A6FC-2C64-4EB4-83E2-6E3B2625A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85776"/>
            <a:ext cx="11296652" cy="5895976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FDFD8BD-AEDE-4F86-9DFF-338969D91607}"/>
              </a:ext>
            </a:extLst>
          </p:cNvPr>
          <p:cNvSpPr/>
          <p:nvPr/>
        </p:nvSpPr>
        <p:spPr>
          <a:xfrm>
            <a:off x="727495" y="3948112"/>
            <a:ext cx="476843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- a vida merece a minha alegria, a minha gratidão. outras janelas se abrirão. confio.</a:t>
            </a:r>
          </a:p>
        </p:txBody>
      </p:sp>
    </p:spTree>
    <p:extLst>
      <p:ext uri="{BB962C8B-B14F-4D97-AF65-F5344CB8AC3E}">
        <p14:creationId xmlns:p14="http://schemas.microsoft.com/office/powerpoint/2010/main" val="153609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2807CDD-5215-4EBC-8057-5E318C8B16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2" y="466726"/>
            <a:ext cx="11296653" cy="5915026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1FBDA3A-6355-465D-A1ED-D0A7672B810D}"/>
              </a:ext>
            </a:extLst>
          </p:cNvPr>
          <p:cNvSpPr/>
          <p:nvPr/>
        </p:nvSpPr>
        <p:spPr>
          <a:xfrm>
            <a:off x="633413" y="681335"/>
            <a:ext cx="37147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aprendi que não consigo abraçar o mundo inteiro, mas que é sempre possível abraçar algumas pessoas e fazer toda a diferença no mundo. </a:t>
            </a:r>
          </a:p>
        </p:txBody>
      </p:sp>
    </p:spTree>
    <p:extLst>
      <p:ext uri="{BB962C8B-B14F-4D97-AF65-F5344CB8AC3E}">
        <p14:creationId xmlns:p14="http://schemas.microsoft.com/office/powerpoint/2010/main" val="354667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8DF833D-1ABC-4943-8DC1-9E226725A6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451" y="526211"/>
            <a:ext cx="11082968" cy="581977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BB3E64D8-7D5D-4FEC-8CD7-3B7F098D4E88}"/>
              </a:ext>
            </a:extLst>
          </p:cNvPr>
          <p:cNvSpPr/>
          <p:nvPr/>
        </p:nvSpPr>
        <p:spPr>
          <a:xfrm>
            <a:off x="4746391" y="5139809"/>
            <a:ext cx="55178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continuo a fazer a minha parte. </a:t>
            </a:r>
          </a:p>
          <a:p>
            <a:pPr algn="ctr"/>
            <a:r>
              <a:rPr lang="pt-PT" sz="32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todos os dias. </a:t>
            </a:r>
          </a:p>
        </p:txBody>
      </p:sp>
    </p:spTree>
    <p:extLst>
      <p:ext uri="{BB962C8B-B14F-4D97-AF65-F5344CB8AC3E}">
        <p14:creationId xmlns:p14="http://schemas.microsoft.com/office/powerpoint/2010/main" val="35236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996C3A41-B799-44A5-97F3-130AC8205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5501"/>
            <a:ext cx="5686425" cy="952499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2CC6A96-A22B-4BDD-8F78-A832AAC6A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0"/>
            <a:ext cx="5686425" cy="103822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98A9D08-F508-41F5-8FF5-8670D14B6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7761" y="3429000"/>
            <a:ext cx="5819775" cy="10382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BB55E4-889B-4526-815A-BFFBDF19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81264" y="2566989"/>
            <a:ext cx="5819775" cy="857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AE70030-A8FE-49EB-801A-E62AEEF679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3" y="457200"/>
            <a:ext cx="11296652" cy="5900737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3C8F9B1-A5B0-481F-9C82-040322EC646D}"/>
              </a:ext>
            </a:extLst>
          </p:cNvPr>
          <p:cNvSpPr txBox="1"/>
          <p:nvPr/>
        </p:nvSpPr>
        <p:spPr>
          <a:xfrm>
            <a:off x="3634316" y="765305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Texto: Sofia Castro Fernandes</a:t>
            </a:r>
          </a:p>
          <a:p>
            <a:pPr algn="ctr"/>
            <a:r>
              <a:rPr lang="pt-PT" sz="28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Música:Enya</a:t>
            </a:r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- </a:t>
            </a:r>
            <a:r>
              <a:rPr lang="pt-PT" sz="2800" b="1" dirty="0" err="1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Only</a:t>
            </a:r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Time</a:t>
            </a:r>
          </a:p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DADC556-F987-47C6-9092-2C164841272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916" y="1098551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337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gânico">
  <a:themeElements>
    <a:clrScheme name="Roxo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TM02900771[[fn=Setor]]</Template>
  <TotalTime>119</TotalTime>
  <Words>348</Words>
  <Application>Microsoft Office PowerPoint</Application>
  <PresentationFormat>Ecrã Panorâmico</PresentationFormat>
  <Paragraphs>31</Paragraphs>
  <Slides>17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17</vt:i4>
      </vt:variant>
    </vt:vector>
  </HeadingPairs>
  <TitlesOfParts>
    <vt:vector size="25" baseType="lpstr">
      <vt:lpstr>Andalus</vt:lpstr>
      <vt:lpstr>Arial</vt:lpstr>
      <vt:lpstr>Calibri</vt:lpstr>
      <vt:lpstr>Calibri Light</vt:lpstr>
      <vt:lpstr>Garamond</vt:lpstr>
      <vt:lpstr>Wingdings 2</vt:lpstr>
      <vt:lpstr>HDOfficeLightV0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2019-02-06T19:11:17Z</dcterms:created>
  <dcterms:modified xsi:type="dcterms:W3CDTF">2019-02-10T23:53:30Z</dcterms:modified>
</cp:coreProperties>
</file>