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82" r:id="rId2"/>
    <p:sldId id="279" r:id="rId3"/>
    <p:sldId id="257" r:id="rId4"/>
    <p:sldId id="258" r:id="rId5"/>
    <p:sldId id="267" r:id="rId6"/>
    <p:sldId id="259" r:id="rId7"/>
    <p:sldId id="263" r:id="rId8"/>
    <p:sldId id="261" r:id="rId9"/>
    <p:sldId id="260" r:id="rId10"/>
    <p:sldId id="276" r:id="rId11"/>
    <p:sldId id="264" r:id="rId12"/>
    <p:sldId id="268" r:id="rId13"/>
    <p:sldId id="273" r:id="rId14"/>
    <p:sldId id="275" r:id="rId15"/>
    <p:sldId id="280" r:id="rId16"/>
    <p:sldId id="28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OfYl3OwREgoEJQFahXgkg==" hashData="+P76eIZg8FvfqYC4aHIYiOhUSPfQ8PyTUrrBvZmw+JGgvyEM00feIjBvM3DK/APGKPiLbUJnTAIHQviahjNOo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866DA826-A9AD-478F-ABBE-3F91F20A660C}" type="datetimeFigureOut">
              <a:rPr lang="pt-PT" smtClean="0"/>
              <a:t>27-02-2019</a:t>
            </a:fld>
            <a:endParaRPr lang="pt-PT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724F5BF-3641-436E-88C1-C2C51C151E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38668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A826-A9AD-478F-ABBE-3F91F20A660C}" type="datetimeFigureOut">
              <a:rPr lang="pt-PT" smtClean="0"/>
              <a:t>27-02-2019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4F5BF-3641-436E-88C1-C2C51C151E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75234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66DA826-A9AD-478F-ABBE-3F91F20A660C}" type="datetimeFigureOut">
              <a:rPr lang="pt-PT" smtClean="0"/>
              <a:t>27-02-2019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4724F5BF-3641-436E-88C1-C2C51C151E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248512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A826-A9AD-478F-ABBE-3F91F20A660C}" type="datetimeFigureOut">
              <a:rPr lang="pt-PT" smtClean="0"/>
              <a:t>27-02-2019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4F5BF-3641-436E-88C1-C2C51C151E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78732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A826-A9AD-478F-ABBE-3F91F20A660C}" type="datetimeFigureOut">
              <a:rPr lang="pt-PT" smtClean="0"/>
              <a:t>27-02-2019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4F5BF-3641-436E-88C1-C2C51C151E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06996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A826-A9AD-478F-ABBE-3F91F20A660C}" type="datetimeFigureOut">
              <a:rPr lang="pt-PT" smtClean="0"/>
              <a:t>27-02-2019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4F5BF-3641-436E-88C1-C2C51C151E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95387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A826-A9AD-478F-ABBE-3F91F20A660C}" type="datetimeFigureOut">
              <a:rPr lang="pt-PT" smtClean="0"/>
              <a:t>27-02-2019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4F5BF-3641-436E-88C1-C2C51C151E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38791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A826-A9AD-478F-ABBE-3F91F20A660C}" type="datetimeFigureOut">
              <a:rPr lang="pt-PT" smtClean="0"/>
              <a:t>27-02-2019</a:t>
            </a:fld>
            <a:endParaRPr lang="pt-PT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pt-PT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4724F5BF-3641-436E-88C1-C2C51C151EAF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64667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866DA826-A9AD-478F-ABBE-3F91F20A660C}" type="datetimeFigureOut">
              <a:rPr lang="pt-PT" smtClean="0"/>
              <a:t>27-02-2019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4724F5BF-3641-436E-88C1-C2C51C151EAF}" type="slidenum">
              <a:rPr lang="pt-PT" smtClean="0"/>
              <a:t>‹nº›</a:t>
            </a:fld>
            <a:endParaRPr lang="pt-PT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8609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A826-A9AD-478F-ABBE-3F91F20A660C}" type="datetimeFigureOut">
              <a:rPr lang="pt-PT" smtClean="0"/>
              <a:t>27-02-2019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4F5BF-3641-436E-88C1-C2C51C151E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90270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A826-A9AD-478F-ABBE-3F91F20A660C}" type="datetimeFigureOut">
              <a:rPr lang="pt-PT" smtClean="0"/>
              <a:t>27-02-2019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4F5BF-3641-436E-88C1-C2C51C151E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61782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66DA826-A9AD-478F-ABBE-3F91F20A660C}" type="datetimeFigureOut">
              <a:rPr lang="pt-PT" smtClean="0"/>
              <a:t>27-02-2019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724F5BF-3641-436E-88C1-C2C51C151EAF}" type="slidenum">
              <a:rPr lang="pt-PT" smtClean="0"/>
              <a:t>‹nº›</a:t>
            </a:fld>
            <a:endParaRPr lang="pt-PT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2201647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c/olgalopes" TargetMode="External"/><Relationship Id="rId3" Type="http://schemas.openxmlformats.org/officeDocument/2006/relationships/image" Target="../media/image5.gif"/><Relationship Id="rId7" Type="http://schemas.openxmlformats.org/officeDocument/2006/relationships/hyperlink" Target="http://www.facebook.com/olga.lopes.16" TargetMode="Externa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lopesolg@gmail.com" TargetMode="External"/><Relationship Id="rId5" Type="http://schemas.openxmlformats.org/officeDocument/2006/relationships/image" Target="../media/image21.jpeg"/><Relationship Id="rId4" Type="http://schemas.openxmlformats.org/officeDocument/2006/relationships/image" Target="../media/image6.png"/><Relationship Id="rId9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AC4D4C6-F583-4B75-A3FE-028F4721FE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1200" cy="19812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45F2227-8A11-4476-92FE-63C06A963E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4876801"/>
            <a:ext cx="1981200" cy="19812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EB32EF5-E38F-455F-9439-BE53845A4D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10800" y="0"/>
            <a:ext cx="1981200" cy="1981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D0B6273-4A68-4679-B6EB-B7DB8C2BAE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302812" y="4935703"/>
            <a:ext cx="1981200" cy="19812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4C03276-16FB-4C9A-BDC3-165A65704F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3523" y="3126334"/>
            <a:ext cx="3331280" cy="66423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A13A16F-98E1-45A8-A1AC-81E9741ED4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98557" y="3096883"/>
            <a:ext cx="3331281" cy="66423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3D1FF31-DD4B-407A-AF90-FF133CCE54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32" y="0"/>
            <a:ext cx="4341267" cy="66423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B6169CE-2536-46B4-B931-033DE8450A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8625"/>
            <a:ext cx="4341267" cy="66423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A2AE450-6457-49D7-A50A-61CE55A255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9" y="6185142"/>
            <a:ext cx="4341267" cy="66423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607557FF-5AF3-4502-A181-2C57F5E16B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06" y="6193767"/>
            <a:ext cx="4425352" cy="66423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C70184E1-C1E4-4C27-B233-9D2C7EC066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032" y="562156"/>
            <a:ext cx="9016043" cy="5305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17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:sndAc>
          <p:stSnd loop="1">
            <p:snd r:embed="rId2" name="GIOVANNI MARRADI  - A Whiter Shade of Pale.wav"/>
          </p:stSnd>
        </p:sndAc>
      </p:transition>
    </mc:Choice>
    <mc:Fallback xmlns="">
      <p:transition advTm="3000">
        <p:sndAc>
          <p:stSnd loop="1">
            <p:snd r:embed="rId6" name="GIOVANNI MARRADI  - A Whiter Shade of Pal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C06513A-E195-4ED2-A1CB-2AB6B5A6CE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49" y="228600"/>
            <a:ext cx="11696701" cy="6410325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AC4D4C6-F583-4B75-A3FE-028F4721FE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1200" cy="19812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45F2227-8A11-4476-92FE-63C06A963E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4876801"/>
            <a:ext cx="1981200" cy="19812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EB32EF5-E38F-455F-9439-BE53845A4D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10800" y="0"/>
            <a:ext cx="1981200" cy="1981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D0B6273-4A68-4679-B6EB-B7DB8C2BAE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302812" y="4935703"/>
            <a:ext cx="1981200" cy="19812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4C03276-16FB-4C9A-BDC3-165A65704F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3523" y="3126334"/>
            <a:ext cx="3331280" cy="66423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A13A16F-98E1-45A8-A1AC-81E9741ED4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98557" y="3096883"/>
            <a:ext cx="3331281" cy="66423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3D1FF31-DD4B-407A-AF90-FF133CCE54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32" y="0"/>
            <a:ext cx="4341267" cy="66423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B6169CE-2536-46B4-B931-033DE8450A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8625"/>
            <a:ext cx="4341267" cy="66423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A2AE450-6457-49D7-A50A-61CE55A255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9" y="6185142"/>
            <a:ext cx="4341267" cy="66423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607557FF-5AF3-4502-A181-2C57F5E16B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06" y="6193767"/>
            <a:ext cx="4425352" cy="664233"/>
          </a:xfrm>
          <a:prstGeom prst="rect">
            <a:avLst/>
          </a:prstGeom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C1E56366-0789-4473-998A-AF63A1E48025}"/>
              </a:ext>
            </a:extLst>
          </p:cNvPr>
          <p:cNvSpPr/>
          <p:nvPr/>
        </p:nvSpPr>
        <p:spPr>
          <a:xfrm>
            <a:off x="5264293" y="5407075"/>
            <a:ext cx="43043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Por Daniela Barreira</a:t>
            </a: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0EE1E0D8-2FF9-4DDE-96AB-9CC98F4B01F0}"/>
              </a:ext>
            </a:extLst>
          </p:cNvPr>
          <p:cNvSpPr/>
          <p:nvPr/>
        </p:nvSpPr>
        <p:spPr>
          <a:xfrm>
            <a:off x="911883" y="4550982"/>
            <a:ext cx="67265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Demora-te (dentro de um abraço)</a:t>
            </a:r>
          </a:p>
        </p:txBody>
      </p:sp>
    </p:spTree>
    <p:extLst>
      <p:ext uri="{BB962C8B-B14F-4D97-AF65-F5344CB8AC3E}">
        <p14:creationId xmlns:p14="http://schemas.microsoft.com/office/powerpoint/2010/main" val="3760765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F5859911-E64C-451B-AF38-56963D8D12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699" y="219076"/>
            <a:ext cx="11668126" cy="6424612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BA5D0D-66A5-4AB9-A521-644883C452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1200" cy="19812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790EE70A-C910-4CEE-ADBE-DB113FADB3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4876801"/>
            <a:ext cx="1981200" cy="19812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35B58110-F4E7-4EAB-90CA-D98F1FC70A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10800" y="0"/>
            <a:ext cx="1981200" cy="19812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50264D72-5247-43C2-A0EF-6B072FA9E2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302812" y="4935703"/>
            <a:ext cx="1981200" cy="19812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4703BDE6-3088-4F65-AA76-69AC89D5D7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3523" y="3126334"/>
            <a:ext cx="3331280" cy="664233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5CAFB380-CB33-436D-9972-961802BBFA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98557" y="3096883"/>
            <a:ext cx="3331281" cy="664233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DC49F5DC-A514-473D-85CF-A4EE0D550E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32" y="0"/>
            <a:ext cx="4341267" cy="664233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C2FE51C0-539A-4E67-A6C9-C8E3671E5F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8625"/>
            <a:ext cx="4341267" cy="664233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096D03C6-9F9C-4AF7-9937-BE4172EB37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9" y="6185142"/>
            <a:ext cx="4341267" cy="664233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DE290604-2402-4B6E-A006-0F0986E2B3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06" y="6193767"/>
            <a:ext cx="4425352" cy="66423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4D6C5AD-5BE2-4D4E-9A73-EF1FAF31805F}"/>
              </a:ext>
            </a:extLst>
          </p:cNvPr>
          <p:cNvSpPr/>
          <p:nvPr/>
        </p:nvSpPr>
        <p:spPr>
          <a:xfrm>
            <a:off x="606211" y="642294"/>
            <a:ext cx="399223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O mundo corre mais depressa que o tempo. O tempo não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pára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 e dizem-nos que não podemos demorar. Ensinaram-nos, e ensinam-nos todos os dias, que não há tempo para parar. Não há tempo para demorar.</a:t>
            </a:r>
          </a:p>
        </p:txBody>
      </p:sp>
    </p:spTree>
    <p:extLst>
      <p:ext uri="{BB962C8B-B14F-4D97-AF65-F5344CB8AC3E}">
        <p14:creationId xmlns:p14="http://schemas.microsoft.com/office/powerpoint/2010/main" val="3731692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397157B-E812-447B-A8E4-8F0B1EF3C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516" y="258792"/>
            <a:ext cx="11704069" cy="6380133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F30BB2A-0F6E-4603-9209-875CEA70CF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1200" cy="19812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853779C-2112-4003-ABE2-88F37116C8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4876801"/>
            <a:ext cx="1981200" cy="19812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06BBA81-8577-4C88-A6B7-8C87B9AF49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10800" y="0"/>
            <a:ext cx="1981200" cy="1981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8485CB4-BBF1-497B-8BB9-690EFF09E5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302812" y="4935703"/>
            <a:ext cx="1981200" cy="19812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FEE6B69-7D52-4F88-A025-211FDAE939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3523" y="3126334"/>
            <a:ext cx="3331280" cy="66423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A2B466E-D9CC-4F30-AD5B-77724ED268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98557" y="3096883"/>
            <a:ext cx="3331281" cy="66423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9C86EB5-5701-4AE8-AF6E-960F7AED71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32" y="0"/>
            <a:ext cx="4341267" cy="66423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A70FA43-8DCD-411D-AD52-A8B636C2FE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8625"/>
            <a:ext cx="4341267" cy="66423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85AF76D-B08D-47F0-B79D-729E21931F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9" y="6185142"/>
            <a:ext cx="4341267" cy="66423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0DC5342-BA98-4B7A-816C-F6FE000333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06" y="6193767"/>
            <a:ext cx="4425352" cy="664233"/>
          </a:xfrm>
          <a:prstGeom prst="rect">
            <a:avLst/>
          </a:prstGeom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EB760DAF-7BC6-42C1-B536-D7C14202D5BB}"/>
              </a:ext>
            </a:extLst>
          </p:cNvPr>
          <p:cNvSpPr/>
          <p:nvPr/>
        </p:nvSpPr>
        <p:spPr>
          <a:xfrm>
            <a:off x="654888" y="561456"/>
            <a:ext cx="482647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 vamos passando, apressados, pelos dias, quase sempre sem parar. Sem reparar. Sem sentir, nada mais do que a correria do mundo e do tempo. Quase, até, sem respirar. Sem viver para o que realmente nos faz viver. Para o que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nos faz amar. </a:t>
            </a:r>
          </a:p>
        </p:txBody>
      </p:sp>
    </p:spTree>
    <p:extLst>
      <p:ext uri="{BB962C8B-B14F-4D97-AF65-F5344CB8AC3E}">
        <p14:creationId xmlns:p14="http://schemas.microsoft.com/office/powerpoint/2010/main" val="1678125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DAE5421-A4EA-4DC1-A76F-A5F7078BA4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25" y="233362"/>
            <a:ext cx="11734800" cy="6376988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08596739-FA9B-48BE-BEC4-7A74C9AD40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1200" cy="19812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C39AC1D-997E-41F0-A438-49217C841D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4876801"/>
            <a:ext cx="1981200" cy="19812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6E1744C6-AD04-4DAA-992E-B58343F55A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10800" y="0"/>
            <a:ext cx="1981200" cy="19812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4E0972C0-9622-4AF0-8628-955836C7ED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302812" y="4935703"/>
            <a:ext cx="1981200" cy="19812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D1274441-D0E8-45F7-B838-6F04B00A32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3523" y="3126334"/>
            <a:ext cx="3331280" cy="664233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51DF7AB6-8AC8-4843-A1B1-106C3C2B05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98557" y="3096883"/>
            <a:ext cx="3331281" cy="664233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51852E11-3F15-466F-B632-53BFC3BED8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32" y="0"/>
            <a:ext cx="4341267" cy="664233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B8AF6F4A-7916-45BB-837E-283D842721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8625"/>
            <a:ext cx="4341267" cy="664233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3F35FE28-2C88-452C-971C-C98C592567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9" y="6185142"/>
            <a:ext cx="4341267" cy="664233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A0C3F164-5550-455E-A79A-185D004D7C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06" y="6193767"/>
            <a:ext cx="4425352" cy="664233"/>
          </a:xfrm>
          <a:prstGeom prst="rect">
            <a:avLst/>
          </a:prstGeom>
        </p:spPr>
      </p:pic>
      <p:sp>
        <p:nvSpPr>
          <p:cNvPr id="24" name="Retângulo 23">
            <a:extLst>
              <a:ext uri="{FF2B5EF4-FFF2-40B4-BE49-F238E27FC236}">
                <a16:creationId xmlns:a16="http://schemas.microsoft.com/office/drawing/2014/main" id="{25C92C52-BD4F-47D5-9D7E-BB5D78AF48C7}"/>
              </a:ext>
            </a:extLst>
          </p:cNvPr>
          <p:cNvSpPr/>
          <p:nvPr/>
        </p:nvSpPr>
        <p:spPr>
          <a:xfrm>
            <a:off x="1308341" y="2682671"/>
            <a:ext cx="54483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Mas hoje, eu quero dizer-te uma coisa: demora-te.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Dentro de um abraço.</a:t>
            </a:r>
          </a:p>
        </p:txBody>
      </p:sp>
    </p:spTree>
    <p:extLst>
      <p:ext uri="{BB962C8B-B14F-4D97-AF65-F5344CB8AC3E}">
        <p14:creationId xmlns:p14="http://schemas.microsoft.com/office/powerpoint/2010/main" val="2390596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2BFA52FD-77C8-4778-8527-B5AD005B30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264" y="253940"/>
            <a:ext cx="11747200" cy="6405652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7DEF3F98-616F-4953-AC8B-2CBB1A3D64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1200" cy="19812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240AD531-B4D2-4FB7-B6E9-36B26D7C05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4876801"/>
            <a:ext cx="1981200" cy="19812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68A54D7F-0EDF-4289-985A-BF01BC0790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10800" y="0"/>
            <a:ext cx="1981200" cy="19812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4698888F-BC98-4474-865D-ACD81CD521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302812" y="4935703"/>
            <a:ext cx="1981200" cy="19812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ED86EF7-6900-46D0-929F-86E2685DDF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3523" y="3126334"/>
            <a:ext cx="3331280" cy="664233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7C427FDC-2AF7-4987-9630-6621D347BD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98557" y="3096883"/>
            <a:ext cx="3331281" cy="664233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B41F6993-43F6-4299-AA9D-8B4BD8998E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32" y="0"/>
            <a:ext cx="4341267" cy="664233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76D0A5B5-412E-4824-9024-9643EC6A4D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8625"/>
            <a:ext cx="4341267" cy="664233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DF5C5A5A-6E59-4E44-A8C2-693F29B7F3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9" y="6185142"/>
            <a:ext cx="4341267" cy="664233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C53DEB77-7AD2-4C84-BDE4-9264C0F126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06" y="6193767"/>
            <a:ext cx="4425352" cy="664233"/>
          </a:xfrm>
          <a:prstGeom prst="rect">
            <a:avLst/>
          </a:prstGeom>
        </p:spPr>
      </p:pic>
      <p:sp>
        <p:nvSpPr>
          <p:cNvPr id="24" name="Retângulo 23">
            <a:extLst>
              <a:ext uri="{FF2B5EF4-FFF2-40B4-BE49-F238E27FC236}">
                <a16:creationId xmlns:a16="http://schemas.microsoft.com/office/drawing/2014/main" id="{1981B111-25E0-47A1-AD1D-7C03D8BF5D3C}"/>
              </a:ext>
            </a:extLst>
          </p:cNvPr>
          <p:cNvSpPr/>
          <p:nvPr/>
        </p:nvSpPr>
        <p:spPr>
          <a:xfrm>
            <a:off x="596571" y="664233"/>
            <a:ext cx="4086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Abraça alguém de quem gostas muito. Abraça alguém que precisa de um abraço. Abraça alguém porque tu precisas de um abraço. Abraça porque um abraço é a forma mais bonita de (de)morar.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 E demora-te. </a:t>
            </a:r>
          </a:p>
        </p:txBody>
      </p:sp>
    </p:spTree>
    <p:extLst>
      <p:ext uri="{BB962C8B-B14F-4D97-AF65-F5344CB8AC3E}">
        <p14:creationId xmlns:p14="http://schemas.microsoft.com/office/powerpoint/2010/main" val="1429518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A2A6314-E874-4C2D-98A4-CA92D1660B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24" y="238125"/>
            <a:ext cx="11744326" cy="6415087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5D79075-E43A-486D-BA21-F29AEFE8B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1200" cy="19812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7F9CE28-ED5E-48C0-9F7B-67B0CCAFBD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4876801"/>
            <a:ext cx="1981200" cy="1981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994948A-5044-4742-B234-48A27023DE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10800" y="0"/>
            <a:ext cx="1981200" cy="19812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5A26EF9-DF27-48C6-8D1A-710A6D6326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302812" y="4935703"/>
            <a:ext cx="1981200" cy="19812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668DBC3-2DB3-4436-BDBF-26F3068EB5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3523" y="3126334"/>
            <a:ext cx="3331280" cy="66423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6A41C95-DBB1-4A20-8436-EBF04A62F7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98557" y="3096883"/>
            <a:ext cx="3331281" cy="66423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E16DC6B-1D3F-4A52-9184-52939CDE8E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32" y="0"/>
            <a:ext cx="4341267" cy="66423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EDE619F-1BB2-4EE9-A911-5B35D6CB6F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8625"/>
            <a:ext cx="4341267" cy="66423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53C3DC4-BF11-4D6B-AF06-DA48186CE2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9" y="6185142"/>
            <a:ext cx="4341267" cy="664233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359A9E94-3527-4483-85AC-CD09616B90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06" y="6193767"/>
            <a:ext cx="4425352" cy="66423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B1D934F-D40E-466A-9AC7-EC79C4A23ECD}"/>
              </a:ext>
            </a:extLst>
          </p:cNvPr>
          <p:cNvSpPr/>
          <p:nvPr/>
        </p:nvSpPr>
        <p:spPr>
          <a:xfrm>
            <a:off x="902358" y="789088"/>
            <a:ext cx="399097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Demora-te dentro de um abraço que, mesmo antes de abrir os braços, já está a chamar-te. Um abraço que te chama com o olhar, um abraço que te convida a entrar.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A ficar. A morar. </a:t>
            </a:r>
          </a:p>
        </p:txBody>
      </p:sp>
    </p:spTree>
    <p:extLst>
      <p:ext uri="{BB962C8B-B14F-4D97-AF65-F5344CB8AC3E}">
        <p14:creationId xmlns:p14="http://schemas.microsoft.com/office/powerpoint/2010/main" val="4171353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2EB4E1-10CB-436F-9FC5-6ECC2FCC25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74" y="219075"/>
            <a:ext cx="11734801" cy="6410325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51B0521-B203-4319-B160-2D5B8FC24E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1200" cy="19812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C6C2965-019E-437E-9C02-B1B046BFF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4876801"/>
            <a:ext cx="1981200" cy="19812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F70D74A-A9B1-4095-AF18-7FEE4B6E84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10800" y="0"/>
            <a:ext cx="1981200" cy="1981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6058126-0CBB-49FE-A5A7-A5FE120E36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302812" y="4935703"/>
            <a:ext cx="1981200" cy="19812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84B3D54-A075-48EA-878C-EF0E0B5094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3523" y="3126334"/>
            <a:ext cx="3331280" cy="66423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B1526A8-6EB7-4C2F-B8BB-C878BC2D49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98557" y="3096883"/>
            <a:ext cx="3331281" cy="66423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FCE3560-6AA3-4337-8C3E-76FE68882D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32" y="0"/>
            <a:ext cx="4341267" cy="66423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D83A050-ADA8-4F0B-B640-AFBD6BC596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8625"/>
            <a:ext cx="4341267" cy="66423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FBC0939F-5438-4AE7-9555-FF28372F12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9" y="6185142"/>
            <a:ext cx="4341267" cy="66423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A3E4C5C7-6353-4980-A4B0-47955FB103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06" y="6193767"/>
            <a:ext cx="4425352" cy="664233"/>
          </a:xfrm>
          <a:prstGeom prst="rect">
            <a:avLst/>
          </a:prstGeom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A75149F2-AD5C-4AA2-97BA-277A1EE738A1}"/>
              </a:ext>
            </a:extLst>
          </p:cNvPr>
          <p:cNvSpPr/>
          <p:nvPr/>
        </p:nvSpPr>
        <p:spPr>
          <a:xfrm>
            <a:off x="3743869" y="4370263"/>
            <a:ext cx="72548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Demora-te dentro de um abraço que te abraça por inteiro. Um abraço que segura cada pedaço do teu coração. Da tua alma. </a:t>
            </a:r>
          </a:p>
        </p:txBody>
      </p:sp>
    </p:spTree>
    <p:extLst>
      <p:ext uri="{BB962C8B-B14F-4D97-AF65-F5344CB8AC3E}">
        <p14:creationId xmlns:p14="http://schemas.microsoft.com/office/powerpoint/2010/main" val="3626017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1F45AB5-AABF-404F-B58C-08DCA272FD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5" y="238125"/>
            <a:ext cx="11582400" cy="6415087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87ABE21-9FDE-4A80-93A3-905463E5E1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1200" cy="19812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69A8798-5CA2-4452-B20F-44975FB416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4876801"/>
            <a:ext cx="1981200" cy="1981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ACCBECC-2349-483A-A97C-3CBF6AF76F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10800" y="0"/>
            <a:ext cx="1981200" cy="19812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8A3AA7F-C46E-42F6-9F2D-0CF44C63F6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302812" y="4935703"/>
            <a:ext cx="1981200" cy="19812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ABB28E8-98E1-49F6-88B2-C6A3CC7CDE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3523" y="3126334"/>
            <a:ext cx="3331280" cy="66423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DF1748B-BB26-4234-BB9A-236BAD1364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98557" y="3096883"/>
            <a:ext cx="3331281" cy="66423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49CF51C-628C-43D5-AEA3-0BD27553B6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32" y="0"/>
            <a:ext cx="4341267" cy="66423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5FD13F17-DAEE-4D1E-8A75-F79CE2B60E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8625"/>
            <a:ext cx="4341267" cy="66423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AD698C0-749B-4295-9BC1-58ADAC2ABE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9" y="6185142"/>
            <a:ext cx="4341267" cy="664233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5BD26E4A-C250-43A2-B6A4-DB59AE443A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06" y="6193767"/>
            <a:ext cx="4425352" cy="66423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C183E3D-6840-45E1-B6CD-A8A4143E2166}"/>
              </a:ext>
            </a:extLst>
          </p:cNvPr>
          <p:cNvSpPr/>
          <p:nvPr/>
        </p:nvSpPr>
        <p:spPr>
          <a:xfrm>
            <a:off x="1172119" y="2505130"/>
            <a:ext cx="40767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Demora-te dentro de um abraço que te cura. Um abraço que sossega os medos. Um abraço que acalma as tempestades. Um abraço que te salva. </a:t>
            </a:r>
          </a:p>
        </p:txBody>
      </p:sp>
    </p:spTree>
    <p:extLst>
      <p:ext uri="{BB962C8B-B14F-4D97-AF65-F5344CB8AC3E}">
        <p14:creationId xmlns:p14="http://schemas.microsoft.com/office/powerpoint/2010/main" val="3776327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71F0D8F-97AE-423B-B321-5CAD40D168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699" y="228600"/>
            <a:ext cx="11687175" cy="6391275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C666066-54E3-47DE-8BA3-570A438818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1200" cy="19812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6BD1B00-3EEE-40BB-A7D1-D20084534B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4876801"/>
            <a:ext cx="1981200" cy="19812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C9FE033-51BA-4D95-B442-62C36640FA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10800" y="0"/>
            <a:ext cx="1981200" cy="1981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EB5F241-7016-40A2-9C25-57D00765BC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302812" y="4935703"/>
            <a:ext cx="1981200" cy="19812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FF2671A-35F1-416F-9DBA-775F8613EE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3523" y="3126334"/>
            <a:ext cx="3331280" cy="66423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A48D51F-5EDB-4F08-B014-C9BB16A875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98557" y="3096883"/>
            <a:ext cx="3331281" cy="66423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F76E889-DA03-47E4-9BEB-C8C5BEBE1B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32" y="0"/>
            <a:ext cx="4341267" cy="66423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33DA879-29C7-42F0-A3FE-35B73DCA78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8625"/>
            <a:ext cx="4341267" cy="66423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4198A425-55FE-4130-9FB0-25ABE93F6B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9" y="6185142"/>
            <a:ext cx="4341267" cy="66423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ED276A07-DF09-4671-89DC-99BF1390D8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06" y="6193767"/>
            <a:ext cx="4425352" cy="664233"/>
          </a:xfrm>
          <a:prstGeom prst="rect">
            <a:avLst/>
          </a:prstGeom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97A58BCD-98F6-42C7-8018-3D926942C629}"/>
              </a:ext>
            </a:extLst>
          </p:cNvPr>
          <p:cNvSpPr/>
          <p:nvPr/>
        </p:nvSpPr>
        <p:spPr>
          <a:xfrm>
            <a:off x="980564" y="672858"/>
            <a:ext cx="336070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Demora-te dentro de um abraço-casa. Um abraço que te guarda dentro. Um abraço que te abriga do mundo inteiro. Um abraço que é o teu lugar.</a:t>
            </a:r>
          </a:p>
        </p:txBody>
      </p:sp>
    </p:spTree>
    <p:extLst>
      <p:ext uri="{BB962C8B-B14F-4D97-AF65-F5344CB8AC3E}">
        <p14:creationId xmlns:p14="http://schemas.microsoft.com/office/powerpoint/2010/main" val="846435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pageCurlDoub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612B0A1-3BA9-4F09-9BD1-460DB87DE2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4" y="228601"/>
            <a:ext cx="11677651" cy="6405562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AF589C2-2690-41A1-A51C-205D6C1167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1200" cy="19812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97F4791-6873-4B40-BF7D-30624E8506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4876801"/>
            <a:ext cx="1981200" cy="19812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4F0E4F5-3C40-4053-A82F-3E8B2C1E2E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10800" y="0"/>
            <a:ext cx="1981200" cy="1981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AAB2487-DA6C-42D2-AA26-AC76E19660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302812" y="4935703"/>
            <a:ext cx="1981200" cy="19812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5D6EC9D-78EF-4075-87E7-C180A03C81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3523" y="3126334"/>
            <a:ext cx="3331280" cy="66423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F03EC91-A44F-4029-8CD6-C45403E53F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98557" y="3096883"/>
            <a:ext cx="3331281" cy="66423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DED1A0D7-0175-4FE3-80C3-A0C117DED8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32" y="0"/>
            <a:ext cx="4341267" cy="66423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2CB9CFD-DF0F-4589-ACB6-945CF6B8A3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8625"/>
            <a:ext cx="4341267" cy="66423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2008C237-4930-4292-8BC8-74D135D410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9" y="6185142"/>
            <a:ext cx="4341267" cy="66423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BFFC6E95-DE5A-458E-9848-4992F36F62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06" y="6193767"/>
            <a:ext cx="4425352" cy="664233"/>
          </a:xfrm>
          <a:prstGeom prst="rect">
            <a:avLst/>
          </a:prstGeom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E0B699AA-C7AC-4823-AC60-AB70C8DB7A6C}"/>
              </a:ext>
            </a:extLst>
          </p:cNvPr>
          <p:cNvSpPr/>
          <p:nvPr/>
        </p:nvSpPr>
        <p:spPr>
          <a:xfrm>
            <a:off x="7331012" y="892834"/>
            <a:ext cx="3962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Demora-te dentro de um abraço que te aquece quando o mundo é frio (e quando não é, também). Um abraço que te mostra o mundo mais bonito de todos os mundos.</a:t>
            </a:r>
          </a:p>
        </p:txBody>
      </p:sp>
    </p:spTree>
    <p:extLst>
      <p:ext uri="{BB962C8B-B14F-4D97-AF65-F5344CB8AC3E}">
        <p14:creationId xmlns:p14="http://schemas.microsoft.com/office/powerpoint/2010/main" val="1439720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pageCurlDoub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9A034A93-E337-47C1-AECE-49F46EB5F5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" y="252412"/>
            <a:ext cx="11734800" cy="6300788"/>
          </a:xfrm>
          <a:prstGeom prst="rect">
            <a:avLst/>
          </a:prstGeom>
          <a:effectLst>
            <a:softEdge rad="279400"/>
          </a:effec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9EA30211-53C3-4AB1-94D0-A9AC8D5252E5}"/>
              </a:ext>
            </a:extLst>
          </p:cNvPr>
          <p:cNvSpPr/>
          <p:nvPr/>
        </p:nvSpPr>
        <p:spPr>
          <a:xfrm>
            <a:off x="1047751" y="586650"/>
            <a:ext cx="40005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Demora-te dentro de um abraço que é a forma do amor. Um abraço que enlaça dois corações. Um abraço que te abraça para sempre. Demora-te dentro de um abraço que chega quando mais nada chega. </a:t>
            </a: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CF6C6C9E-2BBA-4487-8D50-625BBAFF3F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1200" cy="19812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CFA9AB23-B2E5-45B5-9ED1-925B134C4C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4876801"/>
            <a:ext cx="1981200" cy="19812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29C7FFDB-AC4E-4054-BB0F-7879A429A7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10800" y="0"/>
            <a:ext cx="1981200" cy="19812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B4F2107A-58C6-4828-941D-166FCCD29B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302812" y="4935703"/>
            <a:ext cx="1981200" cy="19812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34E908B2-52A3-469D-B747-25786E7DEB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3523" y="3126334"/>
            <a:ext cx="3331280" cy="664233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3B2B5258-862E-43A9-847E-2A3573092C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98557" y="3096883"/>
            <a:ext cx="3331281" cy="664233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093ED65F-7AED-4375-A799-94F77116E4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32" y="0"/>
            <a:ext cx="4341267" cy="664233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E43D61B5-B210-4176-9484-2394DCF2A8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8625"/>
            <a:ext cx="4341267" cy="664233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FBBF2F92-65F1-42AF-98B0-D574CEC912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9" y="6185142"/>
            <a:ext cx="4341267" cy="664233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DDEE6478-C0D7-4183-8C18-1112284ED1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06" y="6193767"/>
            <a:ext cx="4425352" cy="664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844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050841F-091F-4837-ACB4-D22B9FED1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49" y="238126"/>
            <a:ext cx="11734801" cy="6367462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9AD1D6E-CAF7-4450-A0B8-E9EF4636E6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1200" cy="19812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7CBFD14-EB93-4511-8B57-B1D7170399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4876801"/>
            <a:ext cx="1981200" cy="19812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ABCF982-C984-4A4D-8639-C1DBBE9B28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10800" y="0"/>
            <a:ext cx="1981200" cy="1981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85020A0-3464-4A40-9088-3FC8B86CE1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302812" y="4935703"/>
            <a:ext cx="1981200" cy="19812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3194D6D-FB2F-41BF-8E41-4315BD8621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3523" y="3126334"/>
            <a:ext cx="3331280" cy="66423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BDDC1A5-BCE8-484A-8247-5990123BA9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98557" y="3096883"/>
            <a:ext cx="3331281" cy="66423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3AA3308-4404-438E-B4A8-01C0F1606F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32" y="0"/>
            <a:ext cx="4341267" cy="66423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5B6F54A-51BC-44DC-A3CD-CEF3E2CE78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8625"/>
            <a:ext cx="4341267" cy="66423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19BCB98-AD17-4858-9245-379B3A9C49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9" y="6185142"/>
            <a:ext cx="4341267" cy="66423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65EA3ADC-FBEE-4E5D-B70F-AE857B4EA6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06" y="6193767"/>
            <a:ext cx="4425352" cy="664233"/>
          </a:xfrm>
          <a:prstGeom prst="rect">
            <a:avLst/>
          </a:prstGeom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135B1DD6-9703-4F9C-ACBF-6C59C5B35856}"/>
              </a:ext>
            </a:extLst>
          </p:cNvPr>
          <p:cNvSpPr/>
          <p:nvPr/>
        </p:nvSpPr>
        <p:spPr>
          <a:xfrm>
            <a:off x="7774917" y="835684"/>
            <a:ext cx="3505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Demora-te dentro de um abraço. Mesmo que o mundo corra mais depressa que o tempo. Mesmo que o tempo não pare e que digam que não podemos demorar.</a:t>
            </a:r>
          </a:p>
        </p:txBody>
      </p:sp>
    </p:spTree>
    <p:extLst>
      <p:ext uri="{BB962C8B-B14F-4D97-AF65-F5344CB8AC3E}">
        <p14:creationId xmlns:p14="http://schemas.microsoft.com/office/powerpoint/2010/main" val="534434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4CACE91-C5AD-49ED-AD07-0866D04AD2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49" y="228600"/>
            <a:ext cx="11696701" cy="6391275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59EF542-4A66-45D0-8113-FD157B7BCB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1200" cy="19812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DE3BE81-C5B2-403F-9CBA-72CBFF0F1F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4876801"/>
            <a:ext cx="1981200" cy="19812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7D65041-F6DE-456A-BDC6-B284B362D8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10800" y="0"/>
            <a:ext cx="1981200" cy="1981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824F04F-BA3B-4F64-B0DA-09228FA378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302812" y="4935703"/>
            <a:ext cx="1981200" cy="19812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C7DD58B-FB0F-4564-BF7E-D90BB86229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3523" y="3126334"/>
            <a:ext cx="3331280" cy="66423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5CE26F2-B4C9-4854-AFB6-3D2162B7AB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98557" y="3096883"/>
            <a:ext cx="3331281" cy="66423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DF190444-B20F-4FA0-A57F-942D704AFF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32" y="0"/>
            <a:ext cx="4341267" cy="66423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B637CBC-E0C6-40AC-B13E-72A26289F8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8625"/>
            <a:ext cx="4341267" cy="66423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885CCE1-9A32-4479-BD38-DF9BD365AF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9" y="6185142"/>
            <a:ext cx="4341267" cy="66423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44CB943A-32F9-4FC2-94AA-A0A4C07221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06" y="6193767"/>
            <a:ext cx="4425352" cy="664233"/>
          </a:xfrm>
          <a:prstGeom prst="rect">
            <a:avLst/>
          </a:prstGeom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0722C0B8-8758-47EE-B2B0-A87A4C45A653}"/>
              </a:ext>
            </a:extLst>
          </p:cNvPr>
          <p:cNvSpPr/>
          <p:nvPr/>
        </p:nvSpPr>
        <p:spPr>
          <a:xfrm>
            <a:off x="835799" y="501640"/>
            <a:ext cx="55824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Demora-te. Demora-te, porque é dentro de um abraço que o mundo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pára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. Que o tempo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pára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. E só quando paramos para nos demorarmos em algo, em alguém, é que vivemos. É que amamos. </a:t>
            </a:r>
          </a:p>
        </p:txBody>
      </p:sp>
    </p:spTree>
    <p:extLst>
      <p:ext uri="{BB962C8B-B14F-4D97-AF65-F5344CB8AC3E}">
        <p14:creationId xmlns:p14="http://schemas.microsoft.com/office/powerpoint/2010/main" val="2670831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E951A30-DC46-401D-9434-28906E571B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49" y="247651"/>
            <a:ext cx="11725275" cy="6348412"/>
          </a:xfrm>
          <a:prstGeom prst="rect">
            <a:avLst/>
          </a:prstGeom>
          <a:effectLst>
            <a:softEdge rad="2794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08F8D3B-9B07-41E8-BCBA-A9D8D9C5534D}"/>
              </a:ext>
            </a:extLst>
          </p:cNvPr>
          <p:cNvSpPr/>
          <p:nvPr/>
        </p:nvSpPr>
        <p:spPr>
          <a:xfrm>
            <a:off x="1099320" y="3969929"/>
            <a:ext cx="1043276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 a verdade é esta: mesmo que o mundo corra mais depressa que o tempo e mesmo que o tempo não pare, não há correria nenhuma no mundo que compense o amor de um abraço demorado. E o milagre de um coração a sorrir.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DB403D9-1AE5-4532-9C80-D9AA3FF44E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1200" cy="19812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F9213B6-6673-45BE-A787-C5C9E10E9B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4876801"/>
            <a:ext cx="1981200" cy="1981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9ABA4D4-45E7-4B75-A587-989664B370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10800" y="0"/>
            <a:ext cx="1981200" cy="19812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598D932-CF23-4D7E-A8E0-449EBAEC54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302812" y="4935703"/>
            <a:ext cx="1981200" cy="19812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35EDE6B-DAC1-4199-AFE9-4E5B67F4FD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3523" y="3126334"/>
            <a:ext cx="3331280" cy="66423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3D6B511-6A0F-407E-9D08-0EA4321DE3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98557" y="3096883"/>
            <a:ext cx="3331281" cy="66423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AAADDFE2-2E1E-45CC-A399-4192F243A7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32" y="0"/>
            <a:ext cx="4341267" cy="66423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46C13015-8712-4C55-B0B2-DBAF452ADA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8625"/>
            <a:ext cx="4341267" cy="66423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FE8F2E9B-E0F8-4C80-B2BF-8112FEB121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9" y="6185142"/>
            <a:ext cx="4341267" cy="664233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1D22171-6FBD-4596-822C-E4015717D6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06" y="6193767"/>
            <a:ext cx="4425352" cy="664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94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6E4A8A9-958E-4E85-86B6-9CBE39FFEF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1200" cy="19812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0156EAD-35B3-4CB4-B39F-83531C2F4F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4876801"/>
            <a:ext cx="1981200" cy="19812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A406CAA-805F-4234-8614-52F49C71A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10800" y="0"/>
            <a:ext cx="1981200" cy="19812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B6D8354-951A-4BD9-B500-E64FEDB3B1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302812" y="4935703"/>
            <a:ext cx="1981200" cy="1981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5B91D6E-E799-4AAC-9031-5934994B87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3523" y="3126334"/>
            <a:ext cx="3331280" cy="66423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25C757D-04E9-40BD-A699-BE837E362B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98557" y="3096883"/>
            <a:ext cx="3331281" cy="66423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2DA062B-6E64-43D0-85DD-CABF13B089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32" y="0"/>
            <a:ext cx="4341267" cy="66423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184B70A-F99D-4FE0-9D22-468BBC9430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8625"/>
            <a:ext cx="4341267" cy="66423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AFD38D4-F9D5-40DE-A3F2-E9A6C7CAC6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9" y="6185142"/>
            <a:ext cx="4341267" cy="66423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26E0C3C0-A00B-4D35-A427-C97A9E6349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06" y="6193767"/>
            <a:ext cx="4425352" cy="66423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767B4DE-DAA4-4059-8901-DB225BA393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032" y="562156"/>
            <a:ext cx="9016043" cy="5305245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7B6AB208-A517-4E99-8E29-67E8233C46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318" y="672858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1CAE060F-A2B3-40D0-A689-83886738A94A}"/>
              </a:ext>
            </a:extLst>
          </p:cNvPr>
          <p:cNvSpPr txBox="1"/>
          <p:nvPr/>
        </p:nvSpPr>
        <p:spPr>
          <a:xfrm>
            <a:off x="3509518" y="613047"/>
            <a:ext cx="705273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Autor do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Texto:Daniela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 Barreira 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Música:</a:t>
            </a:r>
            <a:r>
              <a:rPr lang="it-I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Giovanni Marradi  -</a:t>
            </a:r>
          </a:p>
          <a:p>
            <a:pPr algn="ctr"/>
            <a:r>
              <a:rPr lang="it-I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 A Whiter Shade of Pale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641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bão">
  <a:themeElements>
    <a:clrScheme name="Sabão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Sabão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xtura Grung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169</TotalTime>
  <Words>539</Words>
  <Application>Microsoft Office PowerPoint</Application>
  <PresentationFormat>Ecrã Panorâmico</PresentationFormat>
  <Paragraphs>31</Paragraphs>
  <Slides>16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16</vt:i4>
      </vt:variant>
    </vt:vector>
  </HeadingPairs>
  <TitlesOfParts>
    <vt:vector size="19" baseType="lpstr">
      <vt:lpstr>Aparajita</vt:lpstr>
      <vt:lpstr>Garamond</vt:lpstr>
      <vt:lpstr>Sabão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16</cp:revision>
  <dcterms:created xsi:type="dcterms:W3CDTF">2019-02-26T23:26:10Z</dcterms:created>
  <dcterms:modified xsi:type="dcterms:W3CDTF">2019-02-27T22:34:40Z</dcterms:modified>
</cp:coreProperties>
</file>