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77" r:id="rId3"/>
    <p:sldId id="278" r:id="rId4"/>
    <p:sldId id="279" r:id="rId5"/>
    <p:sldId id="280" r:id="rId6"/>
    <p:sldId id="281" r:id="rId7"/>
    <p:sldId id="282" r:id="rId8"/>
    <p:sldId id="286" r:id="rId9"/>
    <p:sldId id="293" r:id="rId10"/>
    <p:sldId id="283" r:id="rId11"/>
    <p:sldId id="284" r:id="rId12"/>
    <p:sldId id="285" r:id="rId13"/>
    <p:sldId id="287" r:id="rId14"/>
    <p:sldId id="290" r:id="rId15"/>
    <p:sldId id="291" r:id="rId16"/>
    <p:sldId id="292" r:id="rId17"/>
    <p:sldId id="294" r:id="rId18"/>
    <p:sldId id="295" r:id="rId19"/>
    <p:sldId id="296" r:id="rId20"/>
    <p:sldId id="289" r:id="rId21"/>
    <p:sldId id="288" r:id="rId2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CRsrnvyeNBMtsQNSvySTQ==" hashData="PWg3uNOBHG+tWJjYOzC1YulSeq5tZ1q/mSUml5+LgrkPc1OS4VfwU/xbcU4h85BG81V8i6MtihA6pv7Top5te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2F25-C122-4A0D-9A00-80E072B8710D}" type="datetimeFigureOut">
              <a:rPr lang="pt-PT" smtClean="0"/>
              <a:t>12-02-2018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56838-8E09-476C-A996-84590DC5981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7119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glitter dir="u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2F25-C122-4A0D-9A00-80E072B8710D}" type="datetimeFigureOut">
              <a:rPr lang="pt-PT" smtClean="0"/>
              <a:t>12-02-2018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56838-8E09-476C-A996-84590DC5981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68387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glitter dir="u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2F25-C122-4A0D-9A00-80E072B8710D}" type="datetimeFigureOut">
              <a:rPr lang="pt-PT" smtClean="0"/>
              <a:t>12-02-2018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56838-8E09-476C-A996-84590DC5981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06055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glitter dir="u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2F25-C122-4A0D-9A00-80E072B8710D}" type="datetimeFigureOut">
              <a:rPr lang="pt-PT" smtClean="0"/>
              <a:t>12-02-2018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56838-8E09-476C-A996-84590DC5981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97807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glitter dir="u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2F25-C122-4A0D-9A00-80E072B8710D}" type="datetimeFigureOut">
              <a:rPr lang="pt-PT" smtClean="0"/>
              <a:t>12-02-2018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56838-8E09-476C-A996-84590DC5981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38047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glitter dir="u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2F25-C122-4A0D-9A00-80E072B8710D}" type="datetimeFigureOut">
              <a:rPr lang="pt-PT" smtClean="0"/>
              <a:t>12-02-2018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56838-8E09-476C-A996-84590DC5981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8070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glitter dir="u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2F25-C122-4A0D-9A00-80E072B8710D}" type="datetimeFigureOut">
              <a:rPr lang="pt-PT" smtClean="0"/>
              <a:t>12-02-2018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56838-8E09-476C-A996-84590DC5981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340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glitter dir="u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2F25-C122-4A0D-9A00-80E072B8710D}" type="datetimeFigureOut">
              <a:rPr lang="pt-PT" smtClean="0"/>
              <a:t>12-02-2018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56838-8E09-476C-A996-84590DC5981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0677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glitter dir="u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2F25-C122-4A0D-9A00-80E072B8710D}" type="datetimeFigureOut">
              <a:rPr lang="pt-PT" smtClean="0"/>
              <a:t>12-02-2018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56838-8E09-476C-A996-84590DC5981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44181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glitter dir="u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2F25-C122-4A0D-9A00-80E072B8710D}" type="datetimeFigureOut">
              <a:rPr lang="pt-PT" smtClean="0"/>
              <a:t>12-02-2018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56838-8E09-476C-A996-84590DC5981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4151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glitter dir="u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E2F25-C122-4A0D-9A00-80E072B8710D}" type="datetimeFigureOut">
              <a:rPr lang="pt-PT" smtClean="0"/>
              <a:t>12-02-2018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56838-8E09-476C-A996-84590DC5981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8705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glitter dir="u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E2F25-C122-4A0D-9A00-80E072B8710D}" type="datetimeFigureOut">
              <a:rPr lang="pt-PT" smtClean="0"/>
              <a:t>12-02-2018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256838-8E09-476C-A996-84590DC5981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90139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glitter dir="u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user/olgagomes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331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3000">
        <p:sndAc>
          <p:stSnd loop="1">
            <p:snd r:embed="rId2" name="Shania Twain - You've Got A Way.wav"/>
          </p:stSnd>
        </p:sndAc>
      </p:transition>
    </mc:Choice>
    <mc:Fallback>
      <p:transition advTm="3000">
        <p:sndAc>
          <p:stSnd loop="1">
            <p:snd r:embed="rId2" name="Shania Twain - You've Got A Way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32379" y="4692134"/>
            <a:ext cx="1052724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Às vezes, o dom de alguém é cuidar de outra pessoa</a:t>
            </a:r>
          </a:p>
        </p:txBody>
      </p:sp>
    </p:spTree>
    <p:extLst>
      <p:ext uri="{BB962C8B-B14F-4D97-AF65-F5344CB8AC3E}">
        <p14:creationId xmlns:p14="http://schemas.microsoft.com/office/powerpoint/2010/main" val="1853981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14:glitter dir="u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2573867" y="4519769"/>
            <a:ext cx="72136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Todo mundo conhece aquela pessoa que sempre está pronta para ajudar, para tomar decisões, para se doar. </a:t>
            </a:r>
          </a:p>
        </p:txBody>
      </p:sp>
    </p:spTree>
    <p:extLst>
      <p:ext uri="{BB962C8B-B14F-4D97-AF65-F5344CB8AC3E}">
        <p14:creationId xmlns:p14="http://schemas.microsoft.com/office/powerpoint/2010/main" val="2804722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464733" y="218702"/>
            <a:ext cx="695113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Com ela, sabemos que poderemos contar, e para ela poderemos ligar, a hora que for, que receberemos atenção.</a:t>
            </a:r>
          </a:p>
        </p:txBody>
      </p:sp>
    </p:spTree>
    <p:extLst>
      <p:ext uri="{BB962C8B-B14F-4D97-AF65-F5344CB8AC3E}">
        <p14:creationId xmlns:p14="http://schemas.microsoft.com/office/powerpoint/2010/main" val="149482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980267" y="125567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Essas pessoas nunca se cansam, não desistem dos outros e por isso são tão essenciais, tão amadas e especiais.</a:t>
            </a:r>
          </a:p>
        </p:txBody>
      </p:sp>
    </p:spTree>
    <p:extLst>
      <p:ext uri="{BB962C8B-B14F-4D97-AF65-F5344CB8AC3E}">
        <p14:creationId xmlns:p14="http://schemas.microsoft.com/office/powerpoint/2010/main" val="3192844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493432" y="4713869"/>
            <a:ext cx="753110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Quando estamos diante de algum problema, quando surgem imprevistos, quando não há mais a quem recorrer, </a:t>
            </a:r>
          </a:p>
        </p:txBody>
      </p:sp>
    </p:spTree>
    <p:extLst>
      <p:ext uri="{BB962C8B-B14F-4D97-AF65-F5344CB8AC3E}">
        <p14:creationId xmlns:p14="http://schemas.microsoft.com/office/powerpoint/2010/main" val="1900832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393949" y="-112131"/>
            <a:ext cx="740410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sempre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teremos alguém que nos ouvirá e tentará encontrar uma saída, aliviando-nos os passos, ajudando-nos, com disposição e sorriso sincero.</a:t>
            </a:r>
          </a:p>
        </p:txBody>
      </p:sp>
    </p:spTree>
    <p:extLst>
      <p:ext uri="{BB962C8B-B14F-4D97-AF65-F5344CB8AC3E}">
        <p14:creationId xmlns:p14="http://schemas.microsoft.com/office/powerpoint/2010/main" val="60031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glitter dir="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403599" y="325735"/>
            <a:ext cx="538480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Mesmo que estejam em meio a alguma turbulência de suas próprias vidas, </a:t>
            </a:r>
          </a:p>
        </p:txBody>
      </p:sp>
    </p:spTree>
    <p:extLst>
      <p:ext uri="{BB962C8B-B14F-4D97-AF65-F5344CB8AC3E}">
        <p14:creationId xmlns:p14="http://schemas.microsoft.com/office/powerpoint/2010/main" val="1380900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479799" y="393468"/>
            <a:ext cx="675640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existem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pessoas que conseguirão estender as mãos em direção ao que está além do seu próprio mundinho.</a:t>
            </a:r>
          </a:p>
        </p:txBody>
      </p:sp>
    </p:spTree>
    <p:extLst>
      <p:ext uri="{BB962C8B-B14F-4D97-AF65-F5344CB8AC3E}">
        <p14:creationId xmlns:p14="http://schemas.microsoft.com/office/powerpoint/2010/main" val="2277782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glitter dir="u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794001" y="3876301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Quem já teve ou tem alguém enfermo na família bem sabe o quanto é necessário que haja uma pessoa disposta,</a:t>
            </a:r>
          </a:p>
        </p:txBody>
      </p:sp>
    </p:spTree>
    <p:extLst>
      <p:ext uri="{BB962C8B-B14F-4D97-AF65-F5344CB8AC3E}">
        <p14:creationId xmlns:p14="http://schemas.microsoft.com/office/powerpoint/2010/main" val="1257838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glitter dir="u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497666" y="3991802"/>
            <a:ext cx="735753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 toma a frente das decisões e se prontifica com empenho nos cuidados para com quem está precisando de ajuda, de médicos, de remédios, de atenção. </a:t>
            </a:r>
          </a:p>
        </p:txBody>
      </p:sp>
    </p:spTree>
    <p:extLst>
      <p:ext uri="{BB962C8B-B14F-4D97-AF65-F5344CB8AC3E}">
        <p14:creationId xmlns:p14="http://schemas.microsoft.com/office/powerpoint/2010/main" val="1557049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glitter dir="u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963334" y="131002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Mesmo com as atribulações que a vida traz, existe quem possui o dom de encontrar tempo para se dedicar à vida de outra pessoa.</a:t>
            </a:r>
          </a:p>
        </p:txBody>
      </p:sp>
    </p:spTree>
    <p:extLst>
      <p:ext uri="{BB962C8B-B14F-4D97-AF65-F5344CB8AC3E}">
        <p14:creationId xmlns:p14="http://schemas.microsoft.com/office/powerpoint/2010/main" val="522900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glitter dir="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192867" y="3996267"/>
            <a:ext cx="750993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Em meio às tempestades que chegam repentinamente, muitos de nós ficamos desorientados e inertes, como que paralisados, sem saber o que fazer. </a:t>
            </a:r>
          </a:p>
        </p:txBody>
      </p:sp>
    </p:spTree>
    <p:extLst>
      <p:ext uri="{BB962C8B-B14F-4D97-AF65-F5344CB8AC3E}">
        <p14:creationId xmlns:p14="http://schemas.microsoft.com/office/powerpoint/2010/main" val="2289031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glitter dir="u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650067" y="345701"/>
            <a:ext cx="6680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No entanto, quem nasce com o dom de ajudar saberá exatamente quais atitudes deverão ser tomadas,</a:t>
            </a:r>
          </a:p>
        </p:txBody>
      </p:sp>
    </p:spTree>
    <p:extLst>
      <p:ext uri="{BB962C8B-B14F-4D97-AF65-F5344CB8AC3E}">
        <p14:creationId xmlns:p14="http://schemas.microsoft.com/office/powerpoint/2010/main" val="374841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706533" y="97135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quais palavras serão providenciais, acalmando-nos e deixando-nos mais seguros para encarar tudo aquilo que tanto nos assombra naquele momento inicial.</a:t>
            </a:r>
          </a:p>
        </p:txBody>
      </p:sp>
    </p:spTree>
    <p:extLst>
      <p:ext uri="{BB962C8B-B14F-4D97-AF65-F5344CB8AC3E}">
        <p14:creationId xmlns:p14="http://schemas.microsoft.com/office/powerpoint/2010/main" val="3850381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glitter dir="u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125569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Sim, teremos que nos forçar à doação de nosso tempo, de nossa lucidez, de nossa vida a quem precisa de nós,</a:t>
            </a:r>
          </a:p>
        </p:txBody>
      </p:sp>
    </p:spTree>
    <p:extLst>
      <p:ext uri="{BB962C8B-B14F-4D97-AF65-F5344CB8AC3E}">
        <p14:creationId xmlns:p14="http://schemas.microsoft.com/office/powerpoint/2010/main" val="1996131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glitter dir="u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134036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porque ninguém há de viver somente fazendo o que quiser todo o tempo. </a:t>
            </a:r>
          </a:p>
        </p:txBody>
      </p:sp>
    </p:spTree>
    <p:extLst>
      <p:ext uri="{BB962C8B-B14F-4D97-AF65-F5344CB8AC3E}">
        <p14:creationId xmlns:p14="http://schemas.microsoft.com/office/powerpoint/2010/main" val="1028864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67267" y="83235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Nem para todo mundo cuidar do outro é algo tranquilo e prazeroso, mas doar-se é necessário,</a:t>
            </a:r>
          </a:p>
        </p:txBody>
      </p:sp>
    </p:spTree>
    <p:extLst>
      <p:ext uri="{BB962C8B-B14F-4D97-AF65-F5344CB8AC3E}">
        <p14:creationId xmlns:p14="http://schemas.microsoft.com/office/powerpoint/2010/main" val="2711277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91067" y="921435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porque poucos estarão prontos para abraçar a dor alheia quando ela se fizer presente. </a:t>
            </a:r>
          </a:p>
        </p:txBody>
      </p:sp>
    </p:spTree>
    <p:extLst>
      <p:ext uri="{BB962C8B-B14F-4D97-AF65-F5344CB8AC3E}">
        <p14:creationId xmlns:p14="http://schemas.microsoft.com/office/powerpoint/2010/main" val="3809387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73299" y="0"/>
            <a:ext cx="764540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 isso mesmo é que quem tem o dom de cuidar de alguém é tão especial, essencial e digno de admiração e gratidão. Sempre.</a:t>
            </a:r>
          </a:p>
        </p:txBody>
      </p:sp>
    </p:spTree>
    <p:extLst>
      <p:ext uri="{BB962C8B-B14F-4D97-AF65-F5344CB8AC3E}">
        <p14:creationId xmlns:p14="http://schemas.microsoft.com/office/powerpoint/2010/main" val="4042226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glitter dir="u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303993" y="1005237"/>
            <a:ext cx="680600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Marcel Camargo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 </a:t>
            </a:r>
            <a:r>
              <a:rPr lang="en-US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Shania Twain-You've 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Got A Way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www.youtube.com/user/olgagomeslopes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22" r="55779" b="19237"/>
          <a:stretch/>
        </p:blipFill>
        <p:spPr>
          <a:xfrm>
            <a:off x="719139" y="1250770"/>
            <a:ext cx="1448328" cy="272317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64246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5000">
        <p14:glitter dir="u"/>
      </p:transition>
    </mc:Choice>
    <mc:Fallback>
      <p:transition spd="slow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417</Words>
  <Application>Microsoft Office PowerPoint</Application>
  <PresentationFormat>Ecrã Panorâmico</PresentationFormat>
  <Paragraphs>30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7" baseType="lpstr">
      <vt:lpstr>AR ESSENCE</vt:lpstr>
      <vt:lpstr>Arial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12</cp:revision>
  <dcterms:created xsi:type="dcterms:W3CDTF">2018-02-06T16:48:28Z</dcterms:created>
  <dcterms:modified xsi:type="dcterms:W3CDTF">2018-02-12T00:44:07Z</dcterms:modified>
</cp:coreProperties>
</file>