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sldIdLst>
    <p:sldId id="275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6" r:id="rId17"/>
    <p:sldId id="277" r:id="rId18"/>
    <p:sldId id="274" r:id="rId19"/>
    <p:sldId id="273" r:id="rId20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niLMkuGQ8DwYRWBN5GVZg==" hashData="RDCR89kA/lyCDMbW2t0eiziFFmEPHidFSqftmaSzN3LqQHfKUhhkY8T4L1aHmGh7PnD8bFkLL1FwMciWRv6LY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814044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24494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5767628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09559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93657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78293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54865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5298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69761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38841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24109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0B2FAADB-0103-47CA-A2BE-F20CD377B159}" type="datetimeFigureOut">
              <a:rPr lang="pt-PT" smtClean="0"/>
              <a:t>12-12-2017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9DAA938-9E22-438A-BE40-EF300B455DEB}" type="slidenum">
              <a:rPr lang="pt-PT" smtClean="0"/>
              <a:t>‹nº›</a:t>
            </a:fld>
            <a:endParaRPr lang="pt-PT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43182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5000">
        <p15:prstTrans prst="peelOff"/>
      </p:transition>
    </mc:Choice>
    <mc:Fallback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5.gif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6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21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png"/><Relationship Id="rId9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2.gif"/><Relationship Id="rId7" Type="http://schemas.openxmlformats.org/officeDocument/2006/relationships/image" Target="../media/image21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7.gif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7.gif"/><Relationship Id="rId4" Type="http://schemas.openxmlformats.org/officeDocument/2006/relationships/image" Target="../media/image1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7.gif"/><Relationship Id="rId4" Type="http://schemas.openxmlformats.org/officeDocument/2006/relationships/image" Target="../media/image2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7.gif"/><Relationship Id="rId4" Type="http://schemas.openxmlformats.org/officeDocument/2006/relationships/image" Target="../media/image1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2.gif"/><Relationship Id="rId7" Type="http://schemas.openxmlformats.org/officeDocument/2006/relationships/hyperlink" Target="http://www.youtube.com/user/olgagomeslopes" TargetMode="External"/><Relationship Id="rId12" Type="http://schemas.openxmlformats.org/officeDocument/2006/relationships/image" Target="../media/image33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11" Type="http://schemas.openxmlformats.org/officeDocument/2006/relationships/image" Target="../media/image3.gif"/><Relationship Id="rId5" Type="http://schemas.openxmlformats.org/officeDocument/2006/relationships/hyperlink" Target="http://www.olgaslides.blogspot.pt/" TargetMode="External"/><Relationship Id="rId10" Type="http://schemas.openxmlformats.org/officeDocument/2006/relationships/image" Target="../media/image32.png"/><Relationship Id="rId4" Type="http://schemas.openxmlformats.org/officeDocument/2006/relationships/hyperlink" Target="mailto:lopesolg@gmail.com" TargetMode="External"/><Relationship Id="rId9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123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>
        <p:sndAc>
          <p:stSnd loop="1">
            <p:snd r:embed="rId2" name="Celine Dion - Another Year Has Gone By.wav"/>
          </p:stSnd>
        </p:sndAc>
      </p:transition>
    </mc:Choice>
    <mc:Fallback>
      <p:transition advTm="5000">
        <p:sndAc>
          <p:stSnd loop="1">
            <p:snd r:embed="rId2" name="Celine Dion - Another Year Has Gone By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71" y="0"/>
            <a:ext cx="11261184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482910" y="5369467"/>
            <a:ext cx="4060727" cy="830997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pt-PT" sz="48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Árvore do coração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3880" y="2136145"/>
            <a:ext cx="1303507" cy="2928725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855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8000">
        <p15:prstTrans prst="peelOff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19" y="1"/>
            <a:ext cx="11173636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404142" y="5596116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Quisera Senhor, neste Natal armar uma árvore dentro do meu coração</a:t>
            </a:r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187" y="4098685"/>
            <a:ext cx="1466413" cy="720172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105" y="3689414"/>
            <a:ext cx="1038576" cy="51005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462" y="3279528"/>
            <a:ext cx="835862" cy="410501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41" y="2886085"/>
            <a:ext cx="749083" cy="367883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693" y="2505002"/>
            <a:ext cx="495399" cy="410501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667" y="4802405"/>
            <a:ext cx="1076104" cy="448615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097" y="2093836"/>
            <a:ext cx="1466413" cy="720172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015" y="1684565"/>
            <a:ext cx="1038576" cy="510056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372" y="1274679"/>
            <a:ext cx="835862" cy="410501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151" y="881236"/>
            <a:ext cx="749083" cy="3678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603" y="500153"/>
            <a:ext cx="495399" cy="410501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577" y="2797556"/>
            <a:ext cx="1076104" cy="448615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160" y="4288456"/>
            <a:ext cx="1466413" cy="720172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078" y="3879185"/>
            <a:ext cx="1038576" cy="510056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435" y="3469299"/>
            <a:ext cx="835862" cy="410501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214" y="3075856"/>
            <a:ext cx="749083" cy="367883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666" y="2694773"/>
            <a:ext cx="495399" cy="410501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640" y="4992176"/>
            <a:ext cx="1076104" cy="448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95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53" y="1"/>
            <a:ext cx="11232002" cy="6858000"/>
          </a:xfrm>
          <a:prstGeom prst="rect">
            <a:avLst/>
          </a:prstGeom>
          <a:effectLst>
            <a:softEdge rad="2159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326466" y="5603501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 nela pendurar, em vez de presentes os nomes de todos os meus amigos.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55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018" y="1"/>
            <a:ext cx="11173637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650198" y="5826668"/>
            <a:ext cx="46714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Os antigos e os mais recentes.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780" y="846307"/>
            <a:ext cx="2033080" cy="413505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274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9000">
        <p15:prstTrans prst="peelOff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82" y="1"/>
            <a:ext cx="11202818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653322" y="5445667"/>
            <a:ext cx="449995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Aqueles que vejo a cada </a:t>
            </a:r>
            <a:r>
              <a:rPr lang="pt-PT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dia</a:t>
            </a:r>
          </a:p>
          <a:p>
            <a:pPr algn="ctr"/>
            <a:r>
              <a:rPr lang="pt-PT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 os que raramente encontro.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282" y="1166542"/>
            <a:ext cx="1253353" cy="286527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314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291" y="1"/>
            <a:ext cx="11183363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761897" y="1009134"/>
            <a:ext cx="54569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Os sempre lembrados </a:t>
            </a:r>
            <a:endParaRPr lang="pt-PT" sz="3200" b="1" dirty="0" smtClean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 </a:t>
            </a:r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os que às vezes ficam esquecidos.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2983" flipH="1">
            <a:off x="10450329" y="1890209"/>
            <a:ext cx="1621732" cy="372887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999" y="5090206"/>
            <a:ext cx="1150860" cy="1496119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703" y="4106226"/>
            <a:ext cx="1513815" cy="196796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443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35" y="1"/>
            <a:ext cx="11212548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440657" y="5750468"/>
            <a:ext cx="51074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Os constantes e os intermitentes. </a:t>
            </a: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34" y="2744638"/>
            <a:ext cx="1466413" cy="720172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752" y="2335367"/>
            <a:ext cx="1038576" cy="51005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109" y="1925481"/>
            <a:ext cx="835862" cy="410501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888" y="1532038"/>
            <a:ext cx="749083" cy="367883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340" y="1150955"/>
            <a:ext cx="495399" cy="410501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314" y="3448358"/>
            <a:ext cx="1076104" cy="448615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2356" y="3331419"/>
            <a:ext cx="1466413" cy="720172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6274" y="2922148"/>
            <a:ext cx="1038576" cy="510056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631" y="2512262"/>
            <a:ext cx="835862" cy="410501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4410" y="2118819"/>
            <a:ext cx="749083" cy="367883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7862" y="1737736"/>
            <a:ext cx="495399" cy="410501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9836" y="4035139"/>
            <a:ext cx="1076104" cy="448615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898" y="3536887"/>
            <a:ext cx="1466413" cy="720172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816" y="3127616"/>
            <a:ext cx="1038576" cy="510056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173" y="2717730"/>
            <a:ext cx="835862" cy="410501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952" y="2324287"/>
            <a:ext cx="749083" cy="367883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404" y="1943204"/>
            <a:ext cx="495399" cy="410501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378" y="4240607"/>
            <a:ext cx="1076104" cy="448615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10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08" y="1"/>
            <a:ext cx="11193091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593299" y="5234001"/>
            <a:ext cx="370806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Os das horas </a:t>
            </a:r>
            <a:r>
              <a:rPr lang="pt-PT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difíceis</a:t>
            </a:r>
          </a:p>
          <a:p>
            <a:pPr algn="ctr"/>
            <a:r>
              <a:rPr lang="pt-PT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 os das horas alegres. </a:t>
            </a:r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0955">
            <a:off x="1305024" y="2730645"/>
            <a:ext cx="3956180" cy="7048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351">
            <a:off x="1156231" y="1020292"/>
            <a:ext cx="3722914" cy="66329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7478">
            <a:off x="1150370" y="1841892"/>
            <a:ext cx="1775838" cy="70485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641">
            <a:off x="2395194" y="384311"/>
            <a:ext cx="1775838" cy="531878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2793">
            <a:off x="2506706" y="1702937"/>
            <a:ext cx="1775838" cy="531878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0955">
            <a:off x="7910813" y="2636784"/>
            <a:ext cx="3956180" cy="70485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351">
            <a:off x="7762020" y="926431"/>
            <a:ext cx="3722914" cy="66329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7478">
            <a:off x="7756159" y="1748031"/>
            <a:ext cx="1775838" cy="704850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641">
            <a:off x="9000983" y="290450"/>
            <a:ext cx="1775838" cy="531878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2793">
            <a:off x="9112495" y="1609076"/>
            <a:ext cx="1775838" cy="531878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0955">
            <a:off x="1110470" y="3638733"/>
            <a:ext cx="3956180" cy="704850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351">
            <a:off x="961677" y="1928380"/>
            <a:ext cx="3722914" cy="663290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7478">
            <a:off x="955816" y="2749980"/>
            <a:ext cx="1775838" cy="704850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0641">
            <a:off x="2200640" y="1292399"/>
            <a:ext cx="1775838" cy="531878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72793">
            <a:off x="2312152" y="2611025"/>
            <a:ext cx="1775838" cy="531878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558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81" y="1"/>
            <a:ext cx="11222273" cy="6858000"/>
          </a:xfrm>
          <a:prstGeom prst="rect">
            <a:avLst/>
          </a:prstGeom>
          <a:effectLst>
            <a:softEdge rad="2159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901521" y="5369467"/>
            <a:ext cx="460895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Os que sem querer eu magoei</a:t>
            </a:r>
            <a:r>
              <a:rPr lang="pt-PT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,</a:t>
            </a:r>
          </a:p>
          <a:p>
            <a:pPr algn="ctr"/>
            <a:r>
              <a:rPr lang="pt-PT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ou sem querer me magoaram.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894" y="1203582"/>
            <a:ext cx="2538919" cy="434563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169" y="3643017"/>
            <a:ext cx="231451" cy="316329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4547" y="4709068"/>
            <a:ext cx="231451" cy="316329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2548" y="1985278"/>
            <a:ext cx="231451" cy="316329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058" y="1323926"/>
            <a:ext cx="353662" cy="37041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7083" y="1404724"/>
            <a:ext cx="2272428" cy="39433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9571" y="1985278"/>
            <a:ext cx="1466413" cy="720172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489" y="1576007"/>
            <a:ext cx="1038576" cy="510056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4846" y="1166121"/>
            <a:ext cx="835862" cy="410501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1625" y="772678"/>
            <a:ext cx="749083" cy="367883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5077" y="391595"/>
            <a:ext cx="495399" cy="410501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7051" y="2688998"/>
            <a:ext cx="1076104" cy="448615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1446" y="1966619"/>
            <a:ext cx="1466413" cy="720172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5364" y="1557348"/>
            <a:ext cx="1038576" cy="510056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6721" y="1147462"/>
            <a:ext cx="835862" cy="410501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3500" y="754019"/>
            <a:ext cx="749083" cy="367883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952" y="372936"/>
            <a:ext cx="495399" cy="410501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926" y="2670339"/>
            <a:ext cx="1076104" cy="448615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1" y="3436725"/>
            <a:ext cx="1358101" cy="720172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957" y="3027454"/>
            <a:ext cx="961865" cy="510056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342" y="2617568"/>
            <a:ext cx="774124" cy="410501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712" y="2224125"/>
            <a:ext cx="693754" cy="367883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426" y="1843042"/>
            <a:ext cx="458808" cy="410501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291" y="4140445"/>
            <a:ext cx="996621" cy="448615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33" name="Imagem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10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63" y="1"/>
            <a:ext cx="11193091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2836333" y="5365643"/>
            <a:ext cx="7188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Aqueles a quem conheço profundamente e aqueles a quem conheço apenas as aparências.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585" y="1158602"/>
            <a:ext cx="2873343" cy="434563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612" y="3598037"/>
            <a:ext cx="261938" cy="316329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6990" y="4664088"/>
            <a:ext cx="261938" cy="316329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4991" y="1940298"/>
            <a:ext cx="261938" cy="316329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133" y="1278946"/>
            <a:ext cx="400246" cy="370414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381" y="1359744"/>
            <a:ext cx="2571750" cy="394335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179" y="1762472"/>
            <a:ext cx="1304032" cy="226848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42" y="642487"/>
            <a:ext cx="1961741" cy="3952839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57564" y="3405437"/>
            <a:ext cx="1149031" cy="226848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5588" y="3591033"/>
            <a:ext cx="1014608" cy="1186428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31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2000">
        <p15:prstTrans prst="peelOff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64" y="0"/>
            <a:ext cx="11232002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334880" y="5509107"/>
            <a:ext cx="449033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Os que pouco me devem </a:t>
            </a:r>
            <a:endParaRPr lang="pt-PT" sz="3200" b="1" dirty="0" smtClean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 </a:t>
            </a:r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aqueles a quem muito devo.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907" y="2305455"/>
            <a:ext cx="1614196" cy="266963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1" y="4196819"/>
            <a:ext cx="1466413" cy="720172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559" y="3787548"/>
            <a:ext cx="1038576" cy="51005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16" y="3377662"/>
            <a:ext cx="835862" cy="410501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695" y="2984219"/>
            <a:ext cx="749083" cy="367883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147" y="2603136"/>
            <a:ext cx="495399" cy="41050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21" y="4900539"/>
            <a:ext cx="1076104" cy="44861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702" y="2092318"/>
            <a:ext cx="1466413" cy="720172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5620" y="1683047"/>
            <a:ext cx="1038576" cy="510056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977" y="1273161"/>
            <a:ext cx="835862" cy="410501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756" y="879718"/>
            <a:ext cx="749083" cy="367883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208" y="498635"/>
            <a:ext cx="495399" cy="410501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182" y="2796038"/>
            <a:ext cx="1076104" cy="448615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598" y="4490506"/>
            <a:ext cx="1466413" cy="720172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3516" y="4081235"/>
            <a:ext cx="1038576" cy="510056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873" y="3671349"/>
            <a:ext cx="835862" cy="410501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1652" y="3277906"/>
            <a:ext cx="749083" cy="367883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104" y="2896823"/>
            <a:ext cx="495399" cy="410501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078" y="5194226"/>
            <a:ext cx="1076104" cy="448615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014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08" y="1"/>
            <a:ext cx="11232003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121048" y="5440315"/>
            <a:ext cx="437812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Meus amigos </a:t>
            </a:r>
            <a:r>
              <a:rPr lang="pt-PT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humildes</a:t>
            </a:r>
          </a:p>
          <a:p>
            <a:pPr algn="ctr"/>
            <a:r>
              <a:rPr lang="pt-PT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e meus amigos importantes.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1276">
            <a:off x="1874944" y="1525416"/>
            <a:ext cx="2310144" cy="397438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370" y="3866789"/>
            <a:ext cx="1130853" cy="31869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517" y="3913150"/>
            <a:ext cx="1130853" cy="31869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74268">
            <a:off x="6498153" y="3547156"/>
            <a:ext cx="1130853" cy="31869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1643">
            <a:off x="8045587" y="1295888"/>
            <a:ext cx="988253" cy="318691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060">
            <a:off x="7147357" y="1244903"/>
            <a:ext cx="988098" cy="31869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74268">
            <a:off x="7386634" y="2820294"/>
            <a:ext cx="1130853" cy="318691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74268">
            <a:off x="8345545" y="2383209"/>
            <a:ext cx="406990" cy="264730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65969">
            <a:off x="8578494" y="2352745"/>
            <a:ext cx="406990" cy="26473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37003">
            <a:off x="8756780" y="2724614"/>
            <a:ext cx="1070428" cy="318691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37003">
            <a:off x="9677425" y="3603117"/>
            <a:ext cx="1070428" cy="318691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1643">
            <a:off x="7759325" y="3998040"/>
            <a:ext cx="705617" cy="222229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74268">
            <a:off x="8147643" y="3701462"/>
            <a:ext cx="1130853" cy="318691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37003">
            <a:off x="8909180" y="2877014"/>
            <a:ext cx="1070428" cy="318691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974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36" y="1"/>
            <a:ext cx="11183363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721940" y="5318667"/>
            <a:ext cx="487986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Os nomes de todos </a:t>
            </a:r>
            <a:endParaRPr lang="pt-PT" sz="3200" b="1" dirty="0" smtClean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que </a:t>
            </a:r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já passaram por minha vida.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52737" y="894945"/>
            <a:ext cx="1862356" cy="40864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910" y="2075332"/>
            <a:ext cx="1466413" cy="72017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3828" y="1666061"/>
            <a:ext cx="1038576" cy="510056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185" y="1256175"/>
            <a:ext cx="835862" cy="41050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1964" y="862732"/>
            <a:ext cx="749083" cy="367883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416" y="481649"/>
            <a:ext cx="495399" cy="410501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7390" y="2779052"/>
            <a:ext cx="1076104" cy="44861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744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564" y="1"/>
            <a:ext cx="11173636" cy="685800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289300" y="509470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Uma árvore de raiz muito profunda para que seus nomes nunca mais sejam arrancados do meu coração. 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656">
            <a:off x="10239293" y="1080300"/>
            <a:ext cx="1830392" cy="586398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0912">
            <a:off x="1524691" y="2713707"/>
            <a:ext cx="1733836" cy="3912653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1643">
            <a:off x="6720688" y="2795411"/>
            <a:ext cx="651159" cy="179637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1643">
            <a:off x="6794563" y="2242368"/>
            <a:ext cx="578009" cy="159457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1643">
            <a:off x="6132593" y="4193184"/>
            <a:ext cx="650166" cy="179363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6073">
            <a:off x="7089750" y="3987176"/>
            <a:ext cx="651159" cy="179637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81136">
            <a:off x="6682610" y="3979923"/>
            <a:ext cx="651159" cy="179637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81136">
            <a:off x="5594464" y="3651690"/>
            <a:ext cx="935874" cy="258182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96073">
            <a:off x="7291944" y="3671152"/>
            <a:ext cx="874993" cy="241387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218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499" y="1"/>
            <a:ext cx="11214101" cy="6858000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3" name="Retângulo 2"/>
          <p:cNvSpPr/>
          <p:nvPr/>
        </p:nvSpPr>
        <p:spPr>
          <a:xfrm>
            <a:off x="4781051" y="532254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De ramos muito extensos, para que novos nomes vindos de todas as partes venham juntar-se aos existentes. 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4852" y="4244600"/>
            <a:ext cx="1466413" cy="72017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770" y="3835329"/>
            <a:ext cx="1038576" cy="51005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27" y="3425443"/>
            <a:ext cx="835862" cy="41050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6906" y="3032000"/>
            <a:ext cx="749083" cy="36788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0358" y="2650917"/>
            <a:ext cx="495399" cy="41050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332" y="4948320"/>
            <a:ext cx="1076104" cy="44861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7481" y="4345385"/>
            <a:ext cx="1466413" cy="720172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1399" y="3936114"/>
            <a:ext cx="1038576" cy="510056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756" y="3526228"/>
            <a:ext cx="835862" cy="410501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9535" y="3132785"/>
            <a:ext cx="749083" cy="367883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987" y="2751702"/>
            <a:ext cx="495399" cy="410501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4961" y="5049105"/>
            <a:ext cx="1076104" cy="44861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1652" y="2210279"/>
            <a:ext cx="495399" cy="410501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3174" y="2428310"/>
            <a:ext cx="495399" cy="410501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4641" y="1767405"/>
            <a:ext cx="327171" cy="374467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60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164" y="1"/>
            <a:ext cx="11389153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964349" y="513891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De sombras muito agradáveis para que nossa amizade seja um aumento de repouso nas lutas da vida. 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5749" y="1593683"/>
            <a:ext cx="1466413" cy="72017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9667" y="1184412"/>
            <a:ext cx="1038576" cy="51005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024" y="774526"/>
            <a:ext cx="835862" cy="41050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7803" y="381083"/>
            <a:ext cx="749083" cy="367883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1255" y="0"/>
            <a:ext cx="495399" cy="410501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229" y="2297403"/>
            <a:ext cx="1076104" cy="44861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1640" y="1577231"/>
            <a:ext cx="1466413" cy="720172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5558" y="1167960"/>
            <a:ext cx="1038576" cy="510056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6915" y="758074"/>
            <a:ext cx="835862" cy="410501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3694" y="364631"/>
            <a:ext cx="749083" cy="367883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7146" y="-16452"/>
            <a:ext cx="495399" cy="410501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9120" y="2280951"/>
            <a:ext cx="1076104" cy="448615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937" y="1610135"/>
            <a:ext cx="1466413" cy="720172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855" y="1200864"/>
            <a:ext cx="1038576" cy="510056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212" y="790978"/>
            <a:ext cx="835862" cy="410501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0991" y="397535"/>
            <a:ext cx="749083" cy="367883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4443" y="16452"/>
            <a:ext cx="495399" cy="410501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417" y="2313855"/>
            <a:ext cx="1076104" cy="448615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553607" y="2540168"/>
            <a:ext cx="1466413" cy="401157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767525" y="2137185"/>
            <a:ext cx="1038576" cy="284116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868882" y="1730277"/>
            <a:ext cx="835862" cy="228661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955661" y="1338110"/>
            <a:ext cx="749083" cy="204921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039113" y="955751"/>
            <a:ext cx="495399" cy="228661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271087" y="3252014"/>
            <a:ext cx="1076104" cy="249892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043" y="2402384"/>
            <a:ext cx="1466413" cy="720172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61" y="1993113"/>
            <a:ext cx="1038576" cy="510056"/>
          </a:xfrm>
          <a:prstGeom prst="rect">
            <a:avLst/>
          </a:prstGeom>
        </p:spPr>
      </p:pic>
      <p:pic>
        <p:nvPicPr>
          <p:cNvPr id="37" name="Imagem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318" y="1583227"/>
            <a:ext cx="835862" cy="410501"/>
          </a:xfrm>
          <a:prstGeom prst="rect">
            <a:avLst/>
          </a:prstGeom>
        </p:spPr>
      </p:pic>
      <p:pic>
        <p:nvPicPr>
          <p:cNvPr id="38" name="Imagem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097" y="1189784"/>
            <a:ext cx="749083" cy="367883"/>
          </a:xfrm>
          <a:prstGeom prst="rect">
            <a:avLst/>
          </a:prstGeom>
        </p:spPr>
      </p:pic>
      <p:pic>
        <p:nvPicPr>
          <p:cNvPr id="39" name="Imagem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49" y="808701"/>
            <a:ext cx="495399" cy="410501"/>
          </a:xfrm>
          <a:prstGeom prst="rect">
            <a:avLst/>
          </a:prstGeom>
        </p:spPr>
      </p:pic>
      <p:pic>
        <p:nvPicPr>
          <p:cNvPr id="40" name="Imagem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523" y="3106104"/>
            <a:ext cx="1076104" cy="448615"/>
          </a:xfrm>
          <a:prstGeom prst="rect">
            <a:avLst/>
          </a:prstGeom>
        </p:spPr>
      </p:pic>
      <p:pic>
        <p:nvPicPr>
          <p:cNvPr id="41" name="Imagem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8038" y="2561715"/>
            <a:ext cx="1466413" cy="720172"/>
          </a:xfrm>
          <a:prstGeom prst="rect">
            <a:avLst/>
          </a:prstGeom>
        </p:spPr>
      </p:pic>
      <p:pic>
        <p:nvPicPr>
          <p:cNvPr id="42" name="Imagem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956" y="2152444"/>
            <a:ext cx="1038576" cy="510056"/>
          </a:xfrm>
          <a:prstGeom prst="rect">
            <a:avLst/>
          </a:prstGeom>
        </p:spPr>
      </p:pic>
      <p:pic>
        <p:nvPicPr>
          <p:cNvPr id="43" name="Imagem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3313" y="1742558"/>
            <a:ext cx="835862" cy="410501"/>
          </a:xfrm>
          <a:prstGeom prst="rect">
            <a:avLst/>
          </a:prstGeom>
        </p:spPr>
      </p:pic>
      <p:pic>
        <p:nvPicPr>
          <p:cNvPr id="44" name="Imagem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0092" y="1349115"/>
            <a:ext cx="749083" cy="367883"/>
          </a:xfrm>
          <a:prstGeom prst="rect">
            <a:avLst/>
          </a:prstGeom>
        </p:spPr>
      </p:pic>
      <p:pic>
        <p:nvPicPr>
          <p:cNvPr id="45" name="Imagem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3544" y="968032"/>
            <a:ext cx="495399" cy="410501"/>
          </a:xfrm>
          <a:prstGeom prst="rect">
            <a:avLst/>
          </a:prstGeom>
        </p:spPr>
      </p:pic>
      <p:pic>
        <p:nvPicPr>
          <p:cNvPr id="46" name="Imagem 4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47" name="Imagem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44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58" y="-2"/>
            <a:ext cx="11196700" cy="6858002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7" name="Retângulo 6"/>
          <p:cNvSpPr/>
          <p:nvPr/>
        </p:nvSpPr>
        <p:spPr>
          <a:xfrm>
            <a:off x="4656453" y="51183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CENA" panose="02000000000000000000" pitchFamily="2" charset="0"/>
              </a:rPr>
              <a:t>Que o Natal esteja vivo em cada dia do ano que se inicia, para que possamos viver juntos o amor.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7823" y="4621276"/>
            <a:ext cx="1466413" cy="72017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741" y="4212005"/>
            <a:ext cx="1038576" cy="510056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098" y="3802119"/>
            <a:ext cx="835862" cy="410501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877" y="3408676"/>
            <a:ext cx="749083" cy="367883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329" y="3027593"/>
            <a:ext cx="495399" cy="410501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303" y="5324996"/>
            <a:ext cx="1076104" cy="44861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412" y="3004565"/>
            <a:ext cx="1466413" cy="720172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32" y="2594064"/>
            <a:ext cx="1038576" cy="510056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689" y="2184178"/>
            <a:ext cx="835862" cy="410501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68" y="1790735"/>
            <a:ext cx="749083" cy="367883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920" y="1409652"/>
            <a:ext cx="495399" cy="410501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894" y="3707055"/>
            <a:ext cx="1076104" cy="448615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498" y="4001889"/>
            <a:ext cx="1466413" cy="720172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416" y="3592618"/>
            <a:ext cx="1038576" cy="510056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773" y="3182732"/>
            <a:ext cx="835862" cy="410501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436" y="2767640"/>
            <a:ext cx="749083" cy="367883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798" y="2196379"/>
            <a:ext cx="495399" cy="410501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978" y="4705609"/>
            <a:ext cx="1076104" cy="448615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948" y="4755806"/>
            <a:ext cx="1466413" cy="720172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920" y="4442836"/>
            <a:ext cx="1038576" cy="510056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223" y="3936649"/>
            <a:ext cx="835862" cy="410501"/>
          </a:xfrm>
          <a:prstGeom prst="rect">
            <a:avLst/>
          </a:prstGeom>
        </p:spPr>
      </p:pic>
      <p:pic>
        <p:nvPicPr>
          <p:cNvPr id="30" name="Imagem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002" y="3543206"/>
            <a:ext cx="749083" cy="367883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454" y="3162123"/>
            <a:ext cx="495399" cy="410501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349" y="5200946"/>
            <a:ext cx="1076104" cy="448615"/>
          </a:xfrm>
          <a:prstGeom prst="rect">
            <a:avLst/>
          </a:prstGeom>
        </p:spPr>
      </p:pic>
      <p:pic>
        <p:nvPicPr>
          <p:cNvPr id="33" name="Imagem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2" y="0"/>
            <a:ext cx="5306886" cy="6858000"/>
          </a:xfrm>
          <a:prstGeom prst="rect">
            <a:avLst/>
          </a:prstGeom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9" y="0"/>
            <a:ext cx="57924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760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14000">
        <p15:prstTrans prst="peelOff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36" y="1"/>
            <a:ext cx="11193091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1588875"/>
            <a:ext cx="3209925" cy="48577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60209" y="4738475"/>
            <a:ext cx="3209925" cy="4857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363981" y="1522978"/>
            <a:ext cx="3376400" cy="33044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890" y="4929489"/>
            <a:ext cx="3526580" cy="330441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3438526" y="1418973"/>
            <a:ext cx="813492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Desconhecido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Celine Dion - Another Year Has Gone By 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5"/>
              </a:rPr>
              <a:t>www.olgaslides.blogspot.pt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7"/>
              </a:rPr>
              <a:t>www.youtube.com/user/olgagomeslopes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8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0" t="20247" b="23086"/>
          <a:stretch/>
        </p:blipFill>
        <p:spPr>
          <a:xfrm flipH="1">
            <a:off x="1108499" y="899289"/>
            <a:ext cx="1770409" cy="31072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1" y="509823"/>
            <a:ext cx="2429934" cy="3945466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40" y="0"/>
            <a:ext cx="5306888" cy="6858000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528" y="118533"/>
            <a:ext cx="5802400" cy="685800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829" y="708789"/>
            <a:ext cx="381000" cy="381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447" y="786813"/>
            <a:ext cx="381000" cy="381000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536" y="3777954"/>
            <a:ext cx="381000" cy="381000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446" y="3777954"/>
            <a:ext cx="381000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522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Tm="50000">
        <p15:prstTrans prst="peelOff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Badge">
  <a:themeElements>
    <a:clrScheme name="Tons de Cinzento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A1A3E1F0-B5EF-49C5-810A-B1B32AEDDC8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Distintivo</Template>
  <TotalTime>150</TotalTime>
  <Words>241</Words>
  <Application>Microsoft Office PowerPoint</Application>
  <PresentationFormat>Ecrã Panorâmico</PresentationFormat>
  <Paragraphs>37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6" baseType="lpstr">
      <vt:lpstr>AR CENA</vt:lpstr>
      <vt:lpstr>Arial</vt:lpstr>
      <vt:lpstr>Bookman Old Style</vt:lpstr>
      <vt:lpstr>Cambria Math</vt:lpstr>
      <vt:lpstr>Gill Sans MT</vt:lpstr>
      <vt:lpstr>Impact</vt:lpstr>
      <vt:lpstr>Badge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16</cp:revision>
  <dcterms:created xsi:type="dcterms:W3CDTF">2017-12-09T23:32:12Z</dcterms:created>
  <dcterms:modified xsi:type="dcterms:W3CDTF">2017-12-12T12:21:16Z</dcterms:modified>
</cp:coreProperties>
</file>