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62" r:id="rId3"/>
    <p:sldId id="256" r:id="rId4"/>
    <p:sldId id="258" r:id="rId5"/>
    <p:sldId id="260" r:id="rId6"/>
    <p:sldId id="261" r:id="rId7"/>
    <p:sldId id="259" r:id="rId8"/>
    <p:sldId id="263" r:id="rId9"/>
    <p:sldId id="267" r:id="rId10"/>
    <p:sldId id="264" r:id="rId11"/>
    <p:sldId id="268" r:id="rId12"/>
    <p:sldId id="269" r:id="rId13"/>
    <p:sldId id="257" r:id="rId14"/>
    <p:sldId id="293" r:id="rId1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7IgibQHPrOBBU6T5d+fDg==" hashData="UiYgzLPp0izTCVdwz2BSFk5bGyDnejv8HwNyUIBAj2M3slKfINhrTwMWsyn3BtGFTKdcKPs1U3gBJpW565/Q+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194F93-7466-4086-8CFB-7542A301B0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B6A2638-9AF7-46B9-841F-DD687FDFA7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3A547E1-4EE4-43D1-AB0B-C282D89B2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C014E9A-50E2-4594-A511-3C1087518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E9D3FBE-6FA5-4F7F-A458-FD43501A0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0887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5A9932-B2CB-4044-BC1A-1D66F8633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CB3C772-A486-4086-82A3-7968AF29F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5CDCD9D-CF1A-4272-BB37-33495DFC3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39D9B53-85CD-4AC7-A896-ED9ADF8BB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658377C-8835-4C30-B7C4-5357B2DBD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114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2C3A74-50AD-44A2-8C96-B4D52563A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05B5633-C2C9-4E7C-916B-B72046506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44098A0-1CC1-49CE-AAB7-9C38BA256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ADB2FD3-D88C-4EF1-A58C-457280E3E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CDC439A-560A-49E4-842E-BE03E219C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09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EBA515-341E-4B31-AF8B-D0298D232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9A6CA52-84C7-46D8-B1DD-5C3C32F3FA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803F1F92-8209-4037-A87C-7EBDFB8F8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8081B4F-E817-400F-8F21-3FE565000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D9B99A0-14D3-40A3-9334-BA7D80843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F5C7C7E-DADC-4E23-862F-262D91016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2988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5ED245-24F9-4C41-904B-BD99F2556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E34C038-138A-4840-8DA7-FFAA33F58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32CB9B7E-1016-40E4-A45C-9D976A96D0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C124AC17-A92B-44E3-974E-5DC5FD2C08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4CD67669-4594-43E5-ACD2-DC5AD141DD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1F536056-A98F-4513-9BC3-7326F168E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F150DFE2-D3C3-4F08-AB85-DCA0D4662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DE73D348-2840-4474-8061-FD60A7852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5166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43101F-E9BF-49E6-873D-50421816C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C4C7D159-2160-4070-A001-11C2D5966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D1BAB4DB-6378-4EE0-BFE8-10A40F2BB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AB5C473-01FE-4E7E-92D6-77DD1CAFD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791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CC4F75FE-931D-4104-9976-7C5649F88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8E92F12D-898E-4C5F-A127-938FD3A85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7613CB48-87C3-4EFC-B0E5-E84174F13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716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866B4F-DC84-48FD-83EF-EEDD51EA3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0005F35D-E15E-49CA-8C49-B814F0CA79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DCB361D4-B1ED-439D-B5BC-A174720F1E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D65C9CE-C8CD-4741-B5CD-E37BC7E73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181C1436-29B2-46D0-AA1B-79A674B99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4BEFC44-A6F7-4B4E-9157-67D2EC14D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71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FC653B-1ACB-439D-A022-2DE93CA2D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88BE8316-F069-4E01-9052-CA823C34E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F0D979D0-D559-402E-84EE-9EB0E70E27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9A8AFC7-A673-4866-B7B6-B02A6CAA5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ED490F39-3079-4A01-8B04-6FA280A6C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496150F-FADE-40E8-8139-4B3407C17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661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81E6CE-A791-4197-951B-B56BA769B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DFED242A-DBFD-4B15-AADB-51EC7E81D7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5CAC7E4-6E35-4D1D-9D01-A2246BFB1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58606EE-C25C-44F3-8DAD-7BFA5D84D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58F042D-F781-44E9-985E-173B02B3E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1803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E722547-7AA1-45D4-854D-B9D5D86E48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FCF611B4-F33C-471F-904C-32CB5EBDC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90CDBA6-BB9E-473D-9786-0202F15DA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E7156C0-3247-4A80-A994-D18A4B043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9BBBAD1-B289-410A-8B05-DC174298F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594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6ACB2909-94A2-422C-A048-F229EAFCF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7986D59-1BE5-4083-92E6-03BC173D4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BD43A59-E450-4B3B-86A1-AE2EFD6CCF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87A35-2956-4039-81C9-39E0848075FD}" type="datetimeFigureOut">
              <a:rPr lang="pt-PT" smtClean="0"/>
              <a:t>07-03-2021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5C26AF0-63DF-408F-AF41-0F63D9F22E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0C3FC0B-8725-4A67-963B-888C5E9231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F7336-3396-4147-B54D-6969E7C3A9D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2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ubes visages de femmes">
            <a:extLst>
              <a:ext uri="{FF2B5EF4-FFF2-40B4-BE49-F238E27FC236}">
                <a16:creationId xmlns:a16="http://schemas.microsoft.com/office/drawing/2014/main" id="{6D15305B-6645-42D3-841B-4CD0EA739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781" y="990600"/>
            <a:ext cx="7108166" cy="4876800"/>
          </a:xfrm>
          <a:prstGeom prst="rect">
            <a:avLst/>
          </a:prstGeom>
          <a:noFill/>
          <a:effectLst>
            <a:softEdge rad="1270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01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dir="d" isContent="1"/>
        <p:sndAc>
          <p:stSnd loop="1">
            <p:snd r:embed="rId2" name="Barbra Streisand - Woman in Love.wav"/>
          </p:stSnd>
        </p:sndAc>
      </p:transition>
    </mc:Choice>
    <mc:Fallback xmlns="">
      <p:transition spd="slow" advTm="3000">
        <p:fade/>
        <p:sndAc>
          <p:stSnd loop="1">
            <p:snd r:embed="rId4" name="Barbra Streisand - Woman in Lo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emme assise&quot;">
            <a:extLst>
              <a:ext uri="{FF2B5EF4-FFF2-40B4-BE49-F238E27FC236}">
                <a16:creationId xmlns:a16="http://schemas.microsoft.com/office/drawing/2014/main" id="{20353257-B69D-4FDD-809F-19BDF7D21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52391" y="934257"/>
            <a:ext cx="481965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35AACF5-8ECC-4EAC-9FA0-1CFC743422BA}"/>
              </a:ext>
            </a:extLst>
          </p:cNvPr>
          <p:cNvSpPr txBox="1"/>
          <p:nvPr/>
        </p:nvSpPr>
        <p:spPr>
          <a:xfrm>
            <a:off x="6351197" y="2321307"/>
            <a:ext cx="42334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Chapéu Violeta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5021E19-2747-4B67-8D0A-51FFDC4B5630}"/>
              </a:ext>
            </a:extLst>
          </p:cNvPr>
          <p:cNvSpPr txBox="1"/>
          <p:nvPr/>
        </p:nvSpPr>
        <p:spPr>
          <a:xfrm>
            <a:off x="5636284" y="3372657"/>
            <a:ext cx="516398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Erma </a:t>
            </a:r>
            <a:r>
              <a:rPr lang="pt-PT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Bombeck</a:t>
            </a:r>
            <a:endParaRPr lang="pt-PT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790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dir="d"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F98FFE8-BBF4-43DD-A95D-0F2A5BDDDFA7}"/>
              </a:ext>
            </a:extLst>
          </p:cNvPr>
          <p:cNvSpPr txBox="1"/>
          <p:nvPr/>
        </p:nvSpPr>
        <p:spPr>
          <a:xfrm>
            <a:off x="4621422" y="2074081"/>
            <a:ext cx="60945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3 anos: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pra si mesma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 vê uma rainha.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8196" name="Picture 4" descr="460 Posers Tubes ideas in 2021 | poser, little designs, girl cartoon">
            <a:extLst>
              <a:ext uri="{FF2B5EF4-FFF2-40B4-BE49-F238E27FC236}">
                <a16:creationId xmlns:a16="http://schemas.microsoft.com/office/drawing/2014/main" id="{5DE8A805-05DF-4507-89D1-3D784E570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43" y="1017917"/>
            <a:ext cx="2981504" cy="4876552"/>
          </a:xfrm>
          <a:prstGeom prst="rect">
            <a:avLst/>
          </a:prstGeom>
          <a:noFill/>
          <a:effectLst>
            <a:softEdge rad="355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82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d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A347DD2B-97F1-453A-AD32-4F4FAABEAB95}"/>
              </a:ext>
            </a:extLst>
          </p:cNvPr>
          <p:cNvSpPr txBox="1"/>
          <p:nvPr/>
        </p:nvSpPr>
        <p:spPr>
          <a:xfrm>
            <a:off x="4901961" y="1975775"/>
            <a:ext cx="60945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8 anos: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para si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vê Cinderela.</a:t>
            </a:r>
            <a:endParaRPr lang="pt-PT" sz="4000" dirty="0">
              <a:ln w="10160">
                <a:solidFill>
                  <a:sysClr val="windowText" lastClr="00000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2052" name="Picture 4" descr="680 - - POSERS 02 ideas | poser, little designs, girl cartoon">
            <a:extLst>
              <a:ext uri="{FF2B5EF4-FFF2-40B4-BE49-F238E27FC236}">
                <a16:creationId xmlns:a16="http://schemas.microsoft.com/office/drawing/2014/main" id="{E1C1BD50-C2C0-4C95-B2AD-DCA1D6789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981075"/>
            <a:ext cx="3714750" cy="4890425"/>
          </a:xfrm>
          <a:prstGeom prst="rect">
            <a:avLst/>
          </a:prstGeom>
          <a:noFill/>
          <a:effectLst>
            <a:softEdge rad="901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3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d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ubes femmes automne personne automne png">
            <a:extLst>
              <a:ext uri="{FF2B5EF4-FFF2-40B4-BE49-F238E27FC236}">
                <a16:creationId xmlns:a16="http://schemas.microsoft.com/office/drawing/2014/main" id="{8FCAED74-8330-4972-958D-7207F5B3E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14573" y="990600"/>
            <a:ext cx="4810126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F8C50C6-5113-46B8-A6D9-CCFA6A154D7B}"/>
              </a:ext>
            </a:extLst>
          </p:cNvPr>
          <p:cNvSpPr txBox="1"/>
          <p:nvPr/>
        </p:nvSpPr>
        <p:spPr>
          <a:xfrm>
            <a:off x="5074489" y="1777367"/>
            <a:ext cx="609456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15 anos: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e vê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uma freira horrorosa.</a:t>
            </a:r>
          </a:p>
        </p:txBody>
      </p:sp>
    </p:spTree>
    <p:extLst>
      <p:ext uri="{BB962C8B-B14F-4D97-AF65-F5344CB8AC3E}">
        <p14:creationId xmlns:p14="http://schemas.microsoft.com/office/powerpoint/2010/main" val="29500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d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emme debout&quot;">
            <a:extLst>
              <a:ext uri="{FF2B5EF4-FFF2-40B4-BE49-F238E27FC236}">
                <a16:creationId xmlns:a16="http://schemas.microsoft.com/office/drawing/2014/main" id="{AFF9DA42-6C05-4E83-8A45-F162DAF2D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700" y="990600"/>
            <a:ext cx="42663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EB10510-59C8-4CCF-8F1E-ECD3EAC6FA59}"/>
              </a:ext>
            </a:extLst>
          </p:cNvPr>
          <p:cNvSpPr txBox="1"/>
          <p:nvPr/>
        </p:nvSpPr>
        <p:spPr>
          <a:xfrm>
            <a:off x="4644786" y="1070665"/>
            <a:ext cx="553600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20 anos: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e se vê muito gorda, muito magra, muito alta, muito baixa, muito liso, muito encaracolado, decide sair mas, vai sofrendo.</a:t>
            </a:r>
          </a:p>
        </p:txBody>
      </p:sp>
    </p:spTree>
    <p:extLst>
      <p:ext uri="{BB962C8B-B14F-4D97-AF65-F5344CB8AC3E}">
        <p14:creationId xmlns:p14="http://schemas.microsoft.com/office/powerpoint/2010/main" val="378690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Épinglé sur FEMMES AUTOMNE- ENFANTS AUTOMNE">
            <a:extLst>
              <a:ext uri="{FF2B5EF4-FFF2-40B4-BE49-F238E27FC236}">
                <a16:creationId xmlns:a16="http://schemas.microsoft.com/office/drawing/2014/main" id="{1587368F-B717-4AC6-82A0-80A46D3E6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942975"/>
            <a:ext cx="4314825" cy="494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BBD0905-0403-4C7D-8FBB-28CF30D540CB}"/>
              </a:ext>
            </a:extLst>
          </p:cNvPr>
          <p:cNvSpPr txBox="1"/>
          <p:nvPr/>
        </p:nvSpPr>
        <p:spPr>
          <a:xfrm>
            <a:off x="5465553" y="942975"/>
            <a:ext cx="551677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30 anos: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pra si mesma e vê muito gorda, muito magra, muito alta, muito baixa, muito liso muito encaracolado, mas decide que agora não tem tempo pra consertar então vai sair assim mesmo.</a:t>
            </a:r>
          </a:p>
        </p:txBody>
      </p:sp>
    </p:spTree>
    <p:extLst>
      <p:ext uri="{BB962C8B-B14F-4D97-AF65-F5344CB8AC3E}">
        <p14:creationId xmlns:p14="http://schemas.microsoft.com/office/powerpoint/2010/main" val="230487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prism dir="d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ubes femmes couchees assises - Page 2">
            <a:extLst>
              <a:ext uri="{FF2B5EF4-FFF2-40B4-BE49-F238E27FC236}">
                <a16:creationId xmlns:a16="http://schemas.microsoft.com/office/drawing/2014/main" id="{1C2CD4CD-78C9-43D8-A940-E6B698C67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177" y="1019175"/>
            <a:ext cx="5055798" cy="499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7DFE177-E7EB-49ED-9E26-5ED613A4A85B}"/>
              </a:ext>
            </a:extLst>
          </p:cNvPr>
          <p:cNvSpPr txBox="1"/>
          <p:nvPr/>
        </p:nvSpPr>
        <p:spPr>
          <a:xfrm>
            <a:off x="5486400" y="842962"/>
            <a:ext cx="530344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40 anos: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se olha e se vê muito gorda, muito magra, muito alta, muito baixa, muito liso, muito encaracolado, mas diz: pelo menos eu sou uma boa pessoa e sai mesmo assim.</a:t>
            </a:r>
          </a:p>
        </p:txBody>
      </p:sp>
    </p:spTree>
    <p:extLst>
      <p:ext uri="{BB962C8B-B14F-4D97-AF65-F5344CB8AC3E}">
        <p14:creationId xmlns:p14="http://schemas.microsoft.com/office/powerpoint/2010/main" val="240919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prism dir="d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0E9AB720-566F-49D9-8BD5-FF845E999614}"/>
              </a:ext>
            </a:extLst>
          </p:cNvPr>
          <p:cNvSpPr txBox="1"/>
          <p:nvPr/>
        </p:nvSpPr>
        <p:spPr>
          <a:xfrm>
            <a:off x="5846733" y="1360073"/>
            <a:ext cx="437035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50 anos: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pra si mesma e se vê como é. Sai e vai pra onde ela bem entender.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C5682A5-06DE-4FB2-9531-790BFBF77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912" y="881060"/>
            <a:ext cx="5715000" cy="509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81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D5E5C09-B67E-4C5F-BDC7-C151130B5B68}"/>
              </a:ext>
            </a:extLst>
          </p:cNvPr>
          <p:cNvSpPr txBox="1"/>
          <p:nvPr/>
        </p:nvSpPr>
        <p:spPr>
          <a:xfrm>
            <a:off x="5181600" y="1047750"/>
            <a:ext cx="45720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60 anos: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se olha e lembra de todas as pessoas que não podem mais se olhar no espelho. Sai de casa e conquista o mundo.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282EF5E-103D-4CB3-8E02-358248FE3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223" y="1047750"/>
            <a:ext cx="3906777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40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d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0E3E8799-E77A-41B8-A806-5B8D205820AF}"/>
              </a:ext>
            </a:extLst>
          </p:cNvPr>
          <p:cNvSpPr txBox="1"/>
          <p:nvPr/>
        </p:nvSpPr>
        <p:spPr>
          <a:xfrm>
            <a:off x="5199752" y="1536174"/>
            <a:ext cx="49824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70 anos: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olha para si e vê sabedoria, risos, habilidades, sai para o mundo e aproveita a vida.</a:t>
            </a:r>
          </a:p>
        </p:txBody>
      </p:sp>
      <p:pic>
        <p:nvPicPr>
          <p:cNvPr id="6146" name="Picture 2" descr="gifs et tubes retros - Page 6">
            <a:extLst>
              <a:ext uri="{FF2B5EF4-FFF2-40B4-BE49-F238E27FC236}">
                <a16:creationId xmlns:a16="http://schemas.microsoft.com/office/drawing/2014/main" id="{80F5125E-E501-4512-A1DC-F1035C847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396" y="990600"/>
            <a:ext cx="379688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77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dir="d"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6915976-AF53-4FD7-BF90-6E286B3EA8A7}"/>
              </a:ext>
            </a:extLst>
          </p:cNvPr>
          <p:cNvSpPr txBox="1"/>
          <p:nvPr/>
        </p:nvSpPr>
        <p:spPr>
          <a:xfrm>
            <a:off x="5838826" y="674400"/>
            <a:ext cx="462915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i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Aos 80 anos:</a:t>
            </a:r>
            <a:b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pt-PT" sz="4400" b="1" i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Ela não se incomoda mais em se olhar.</a:t>
            </a:r>
          </a:p>
          <a:p>
            <a:pPr algn="ctr"/>
            <a:r>
              <a:rPr lang="pt-PT" sz="4400" b="1" i="0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Põe simplesmente um chapéu violeta e vai se divertir com o mundo.</a:t>
            </a:r>
            <a:endParaRPr lang="pt-PT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7170" name="Picture 2" descr="tube femme - Page 3">
            <a:extLst>
              <a:ext uri="{FF2B5EF4-FFF2-40B4-BE49-F238E27FC236}">
                <a16:creationId xmlns:a16="http://schemas.microsoft.com/office/drawing/2014/main" id="{65D1C4F4-9F45-4EA6-AE15-2474B7039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846" y="988593"/>
            <a:ext cx="4200704" cy="488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83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d" isContent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6B7A210-8A2D-407B-AF2D-B9F42C603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1" y="983411"/>
            <a:ext cx="8829674" cy="4827647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B5DE525-3A65-4B92-B9A3-E69C2E852B9A}"/>
              </a:ext>
            </a:extLst>
          </p:cNvPr>
          <p:cNvSpPr txBox="1"/>
          <p:nvPr/>
        </p:nvSpPr>
        <p:spPr>
          <a:xfrm>
            <a:off x="2610119" y="4477731"/>
            <a:ext cx="697176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Talvez devêssemos por aquele chapéu violeta mais cedo!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Feliz Dia Da Mulher</a:t>
            </a:r>
          </a:p>
        </p:txBody>
      </p:sp>
    </p:spTree>
    <p:extLst>
      <p:ext uri="{BB962C8B-B14F-4D97-AF65-F5344CB8AC3E}">
        <p14:creationId xmlns:p14="http://schemas.microsoft.com/office/powerpoint/2010/main" val="35689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d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E52326E6-D87B-4ED9-8FB1-B6EC681102EC}"/>
              </a:ext>
            </a:extLst>
          </p:cNvPr>
          <p:cNvSpPr txBox="1"/>
          <p:nvPr/>
        </p:nvSpPr>
        <p:spPr>
          <a:xfrm>
            <a:off x="3828576" y="453091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Erma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Bombeck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Barbra Streisand - A Woman In Love</a:t>
            </a:r>
            <a:r>
              <a:rPr lang="en-US" sz="3200" b="0" i="0" dirty="0">
                <a:effectLst/>
                <a:latin typeface="Roboto"/>
              </a:rPr>
              <a:t> 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4C2A18A-2E77-4C41-B9E5-E292F86F65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1134" y="875942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850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dir="d" isContent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</TotalTime>
  <Words>338</Words>
  <Application>Microsoft Office PowerPoint</Application>
  <PresentationFormat>Ecrã Panorâmico</PresentationFormat>
  <Paragraphs>39</Paragraphs>
  <Slides>14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21" baseType="lpstr">
      <vt:lpstr>Andalus</vt:lpstr>
      <vt:lpstr>AR CENA</vt:lpstr>
      <vt:lpstr>Arial</vt:lpstr>
      <vt:lpstr>Calibri</vt:lpstr>
      <vt:lpstr>Calibri Light</vt:lpstr>
      <vt:lpstr>Roboto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21</cp:revision>
  <dcterms:created xsi:type="dcterms:W3CDTF">2021-02-15T15:59:52Z</dcterms:created>
  <dcterms:modified xsi:type="dcterms:W3CDTF">2021-03-07T21:21:35Z</dcterms:modified>
</cp:coreProperties>
</file>