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sldIdLst>
    <p:sldId id="280" r:id="rId2"/>
    <p:sldId id="277" r:id="rId3"/>
    <p:sldId id="276" r:id="rId4"/>
    <p:sldId id="281" r:id="rId5"/>
    <p:sldId id="270" r:id="rId6"/>
    <p:sldId id="271" r:id="rId7"/>
    <p:sldId id="257" r:id="rId8"/>
    <p:sldId id="272" r:id="rId9"/>
    <p:sldId id="269" r:id="rId10"/>
    <p:sldId id="256" r:id="rId11"/>
    <p:sldId id="273" r:id="rId1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RYUm1uHcovaCE8b18ZnKQ==" hashData="KwOD5hNoynN30pWqNeUGG1cmWIo1jqADCy78dRE6oG+GL5nhqabL9680FadwRrwIJuX/ZatUz0LTVKxC5XLEM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762E1-6242-42A9-BA24-2C4B0D0E2C7E}" type="datetimeFigureOut">
              <a:rPr lang="pt-PT" smtClean="0"/>
              <a:t>14-03-2018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7EBF-2B63-42BB-8D15-A3C8BA087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61881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762E1-6242-42A9-BA24-2C4B0D0E2C7E}" type="datetimeFigureOut">
              <a:rPr lang="pt-PT" smtClean="0"/>
              <a:t>14-03-2018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7EBF-2B63-42BB-8D15-A3C8BA087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48139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762E1-6242-42A9-BA24-2C4B0D0E2C7E}" type="datetimeFigureOut">
              <a:rPr lang="pt-PT" smtClean="0"/>
              <a:t>14-03-2018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7EBF-2B63-42BB-8D15-A3C8BA087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15158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762E1-6242-42A9-BA24-2C4B0D0E2C7E}" type="datetimeFigureOut">
              <a:rPr lang="pt-PT" smtClean="0"/>
              <a:t>14-03-2018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7EBF-2B63-42BB-8D15-A3C8BA087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23435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762E1-6242-42A9-BA24-2C4B0D0E2C7E}" type="datetimeFigureOut">
              <a:rPr lang="pt-PT" smtClean="0"/>
              <a:t>14-03-2018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7EBF-2B63-42BB-8D15-A3C8BA087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50729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762E1-6242-42A9-BA24-2C4B0D0E2C7E}" type="datetimeFigureOut">
              <a:rPr lang="pt-PT" smtClean="0"/>
              <a:t>14-03-2018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7EBF-2B63-42BB-8D15-A3C8BA087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40013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762E1-6242-42A9-BA24-2C4B0D0E2C7E}" type="datetimeFigureOut">
              <a:rPr lang="pt-PT" smtClean="0"/>
              <a:t>14-03-2018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7EBF-2B63-42BB-8D15-A3C8BA087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02738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762E1-6242-42A9-BA24-2C4B0D0E2C7E}" type="datetimeFigureOut">
              <a:rPr lang="pt-PT" smtClean="0"/>
              <a:t>14-03-2018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7EBF-2B63-42BB-8D15-A3C8BA087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76367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762E1-6242-42A9-BA24-2C4B0D0E2C7E}" type="datetimeFigureOut">
              <a:rPr lang="pt-PT" smtClean="0"/>
              <a:t>14-03-2018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7EBF-2B63-42BB-8D15-A3C8BA087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48594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762E1-6242-42A9-BA24-2C4B0D0E2C7E}" type="datetimeFigureOut">
              <a:rPr lang="pt-PT" smtClean="0"/>
              <a:t>14-03-2018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7EBF-2B63-42BB-8D15-A3C8BA087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49800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762E1-6242-42A9-BA24-2C4B0D0E2C7E}" type="datetimeFigureOut">
              <a:rPr lang="pt-PT" smtClean="0"/>
              <a:t>14-03-2018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417EBF-2B63-42BB-8D15-A3C8BA087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16364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762E1-6242-42A9-BA24-2C4B0D0E2C7E}" type="datetimeFigureOut">
              <a:rPr lang="pt-PT" smtClean="0"/>
              <a:t>14-03-2018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17EBF-2B63-42BB-8D15-A3C8BA087AC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672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/>
      </p:transition>
    </mc:Choice>
    <mc:Fallback>
      <p:transition spd="slow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://www.youtube.com/c/olgalopes" TargetMode="Externa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acebook.com/olga.lopes.16" TargetMode="External"/><Relationship Id="rId5" Type="http://schemas.openxmlformats.org/officeDocument/2006/relationships/hyperlink" Target="mailto:lopesolg@gmail.com" TargetMode="External"/><Relationship Id="rId4" Type="http://schemas.openxmlformats.org/officeDocument/2006/relationships/image" Target="../media/image5.png"/><Relationship Id="rId9" Type="http://schemas.openxmlformats.org/officeDocument/2006/relationships/image" Target="../media/image2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087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14:flythrough/>
        <p:sndAc>
          <p:stSnd loop="1">
            <p:snd r:embed="rId2" name="Ana Moura-Maldição.wav"/>
          </p:stSnd>
        </p:sndAc>
      </p:transition>
    </mc:Choice>
    <mc:Fallback>
      <p:transition spd="slow" advTm="5000">
        <p:fade/>
        <p:sndAc>
          <p:stSnd loop="1">
            <p:snd r:embed="rId2" name="Ana Moura-Maldiçã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8161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98" b="16225"/>
          <a:stretch/>
        </p:blipFill>
        <p:spPr>
          <a:xfrm>
            <a:off x="0" y="0"/>
            <a:ext cx="12192000" cy="678990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6160" y="2371725"/>
            <a:ext cx="5344514" cy="4486275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5247869" y="4424534"/>
            <a:ext cx="63385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Em louvor à dignidade dos artesãos</a:t>
            </a:r>
          </a:p>
        </p:txBody>
      </p:sp>
      <p:sp>
        <p:nvSpPr>
          <p:cNvPr id="8" name="Retângulo 7"/>
          <p:cNvSpPr/>
          <p:nvPr/>
        </p:nvSpPr>
        <p:spPr>
          <a:xfrm>
            <a:off x="5126345" y="506962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pobreza os gerou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,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   eles são povo, e o povo conta com eles.</a:t>
            </a:r>
          </a:p>
        </p:txBody>
      </p:sp>
    </p:spTree>
    <p:extLst>
      <p:ext uri="{BB962C8B-B14F-4D97-AF65-F5344CB8AC3E}">
        <p14:creationId xmlns:p14="http://schemas.microsoft.com/office/powerpoint/2010/main" val="2906107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flythrough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8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8161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98" b="16225"/>
          <a:stretch/>
        </p:blipFill>
        <p:spPr>
          <a:xfrm>
            <a:off x="0" y="0"/>
            <a:ext cx="12192000" cy="678990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9438" y="2684834"/>
            <a:ext cx="5742562" cy="4173166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73402" y="3283107"/>
            <a:ext cx="600020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Nesta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oficina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esquecida</a:t>
            </a:r>
          </a:p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Onde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graxa se mistura</a:t>
            </a:r>
          </a:p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Ao suor do artesão</a:t>
            </a:r>
          </a:p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 sabe onde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há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mais vida</a:t>
            </a:r>
          </a:p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na sola pura e dura</a:t>
            </a:r>
          </a:p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naquele coração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984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flythrough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61" y="0"/>
            <a:ext cx="12198161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78" b="16225"/>
          <a:stretch/>
        </p:blipFill>
        <p:spPr>
          <a:xfrm>
            <a:off x="0" y="0"/>
            <a:ext cx="12192000" cy="7357534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3048254"/>
            <a:ext cx="5646704" cy="3809746"/>
          </a:xfrm>
          <a:prstGeom prst="rect">
            <a:avLst/>
          </a:prstGeom>
        </p:spPr>
      </p:pic>
      <p:sp>
        <p:nvSpPr>
          <p:cNvPr id="12" name="Retângulo 11"/>
          <p:cNvSpPr/>
          <p:nvPr/>
        </p:nvSpPr>
        <p:spPr>
          <a:xfrm>
            <a:off x="2370307" y="2561245"/>
            <a:ext cx="372569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6000" b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</a:t>
            </a:r>
            <a:r>
              <a:rPr lang="pt-PT" sz="6000" b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Sapateiro</a:t>
            </a:r>
            <a:endParaRPr lang="pt-PT" sz="6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5408558" y="5114004"/>
            <a:ext cx="6096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PT" sz="4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Eugénio de Sá </a:t>
            </a:r>
          </a:p>
          <a:p>
            <a:pPr algn="ctr">
              <a:spcAft>
                <a:spcPts val="0"/>
              </a:spcAft>
            </a:pPr>
            <a:r>
              <a:rPr lang="pt-PT" sz="4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Sintra, 13.Março.2018</a:t>
            </a:r>
            <a:endParaRPr lang="pt-PT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798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8161" cy="685799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98" b="16225"/>
          <a:stretch/>
        </p:blipFill>
        <p:spPr>
          <a:xfrm>
            <a:off x="0" y="0"/>
            <a:ext cx="12192000" cy="678990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5"/>
          <a:srcRect r="49314" b="15964"/>
          <a:stretch/>
        </p:blipFill>
        <p:spPr>
          <a:xfrm>
            <a:off x="3920108" y="3436162"/>
            <a:ext cx="3362527" cy="307394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6"/>
          <a:srcRect l="50498" b="11804"/>
          <a:stretch/>
        </p:blipFill>
        <p:spPr>
          <a:xfrm flipH="1">
            <a:off x="407719" y="2939735"/>
            <a:ext cx="3736264" cy="3850171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813455" y="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Bate a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malhana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na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sola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é só meia a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remendar</a:t>
            </a:r>
          </a:p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manhã escorre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pla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fresta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937" y="3056467"/>
            <a:ext cx="4697654" cy="38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681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8161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98" b="16225"/>
          <a:stretch/>
        </p:blipFill>
        <p:spPr>
          <a:xfrm>
            <a:off x="0" y="0"/>
            <a:ext cx="12192000" cy="678990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2035" y="2810302"/>
            <a:ext cx="3465095" cy="37224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-6161" y="3769293"/>
            <a:ext cx="4385731" cy="2901178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2869659" y="-5451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geme ao esforço a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consola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Porque há muito a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martelar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Na oficina modesta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937" y="3056467"/>
            <a:ext cx="4697654" cy="38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91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8161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98" b="16225"/>
          <a:stretch/>
        </p:blipFill>
        <p:spPr>
          <a:xfrm>
            <a:off x="0" y="0"/>
            <a:ext cx="12192000" cy="678990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8647" y="4083991"/>
            <a:ext cx="2765855" cy="2840987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79321" y="3143088"/>
            <a:ext cx="2553402" cy="3439939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908895" y="-68094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Entra em função a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sovela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o couro grosseiro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fura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Para o linhol repassar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2388748"/>
            <a:ext cx="4165600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480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8161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98" b="16225"/>
          <a:stretch/>
        </p:blipFill>
        <p:spPr>
          <a:xfrm>
            <a:off x="0" y="0"/>
            <a:ext cx="12192000" cy="678990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3239422" y="3188333"/>
            <a:ext cx="3948278" cy="341566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44749" y="3778414"/>
            <a:ext cx="3155183" cy="3079586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051081" y="-68094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é assim que vai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cozê-la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tal sola pura e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dura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é só meia a remendar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937" y="3056467"/>
            <a:ext cx="4697654" cy="38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0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8161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98" b="16225"/>
          <a:stretch/>
        </p:blipFill>
        <p:spPr>
          <a:xfrm>
            <a:off x="0" y="0"/>
            <a:ext cx="12192000" cy="6789906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8358" y="2624667"/>
            <a:ext cx="5363182" cy="35221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8148" y="3997355"/>
            <a:ext cx="3324870" cy="2970892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122213" y="-11024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Neste reduto de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pobre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Onde os pobres se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recorrem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Trabalha alguém duramente</a:t>
            </a: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2388748"/>
            <a:ext cx="4165600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538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8161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98" b="16225"/>
          <a:stretch/>
        </p:blipFill>
        <p:spPr>
          <a:xfrm>
            <a:off x="0" y="0"/>
            <a:ext cx="12192000" cy="6789906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815"/>
          <a:stretch/>
        </p:blipFill>
        <p:spPr>
          <a:xfrm>
            <a:off x="4741334" y="3192944"/>
            <a:ext cx="2412634" cy="3024488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185432" y="3429000"/>
            <a:ext cx="2679881" cy="323716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168244" y="-39826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Calado, surdo, mas nobre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Bastas mágoas o consomem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Porque é humano, e é gente!</a:t>
            </a: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937" y="3056467"/>
            <a:ext cx="4697654" cy="38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764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8161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35" b="16224"/>
          <a:stretch/>
        </p:blipFill>
        <p:spPr>
          <a:xfrm>
            <a:off x="0" y="84666"/>
            <a:ext cx="12192000" cy="670523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358496" y="1032365"/>
            <a:ext cx="747500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 Autor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Eugénio de Sá 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Ana 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Moura-Maldição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6"/>
              </a:rPr>
              <a:t>www.facebook.com/olga.lopes.16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7"/>
              </a:rPr>
              <a:t>www.youtube.com/c/olgalopes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8"/>
              </a:rPr>
              <a:t>www.sergrasan.com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34" y="417163"/>
            <a:ext cx="2235199" cy="29972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8465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flythrough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366</TotalTime>
  <Words>171</Words>
  <Application>Microsoft Office PowerPoint</Application>
  <PresentationFormat>Ecrã Panorâmico</PresentationFormat>
  <Paragraphs>41</Paragraphs>
  <Slides>11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11</vt:i4>
      </vt:variant>
    </vt:vector>
  </HeadingPairs>
  <TitlesOfParts>
    <vt:vector size="17" baseType="lpstr">
      <vt:lpstr>AR ESSENCE</vt:lpstr>
      <vt:lpstr>Arial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31</cp:revision>
  <dcterms:created xsi:type="dcterms:W3CDTF">2018-03-14T16:35:43Z</dcterms:created>
  <dcterms:modified xsi:type="dcterms:W3CDTF">2018-03-14T23:10:59Z</dcterms:modified>
</cp:coreProperties>
</file>