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  <p:sldId id="267" r:id="rId3"/>
    <p:sldId id="256" r:id="rId4"/>
    <p:sldId id="263" r:id="rId5"/>
    <p:sldId id="257" r:id="rId6"/>
    <p:sldId id="260" r:id="rId7"/>
    <p:sldId id="269" r:id="rId8"/>
    <p:sldId id="258" r:id="rId9"/>
    <p:sldId id="261" r:id="rId10"/>
    <p:sldId id="259" r:id="rId11"/>
    <p:sldId id="262" r:id="rId12"/>
    <p:sldId id="264" r:id="rId13"/>
    <p:sldId id="265" r:id="rId14"/>
    <p:sldId id="266" r:id="rId15"/>
    <p:sldId id="268" r:id="rId16"/>
    <p:sldId id="270" r:id="rId17"/>
    <p:sldId id="271" r:id="rId18"/>
    <p:sldId id="273" r:id="rId19"/>
    <p:sldId id="272" r:id="rId20"/>
    <p:sldId id="274" r:id="rId21"/>
    <p:sldId id="275" r:id="rId22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J+MCAAynCZ1BxF50e5Fag==" hashData="h5Xr77v/TvNorkryX7GNX3b7G3/YTY5AvrWu9i6bPMjyC2vFhJmuNisDI0p+EzDHJuGtumZAU81I+PN33EwCT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1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764D4FF9-ED00-4D23-B49A-9D21B70FD19A}" type="datetimeFigureOut">
              <a:rPr lang="pt-PT" smtClean="0"/>
              <a:t>02-03-2018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41C153C-96D6-46C7-97DB-BD646F739C3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875586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 pattern="hexago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D4FF9-ED00-4D23-B49A-9D21B70FD19A}" type="datetimeFigureOut">
              <a:rPr lang="pt-PT" smtClean="0"/>
              <a:t>02-03-2018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153C-96D6-46C7-97DB-BD646F739C3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40202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 pattern="hexago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D4FF9-ED00-4D23-B49A-9D21B70FD19A}" type="datetimeFigureOut">
              <a:rPr lang="pt-PT" smtClean="0"/>
              <a:t>02-03-2018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153C-96D6-46C7-97DB-BD646F739C3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80220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 pattern="hexago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D4FF9-ED00-4D23-B49A-9D21B70FD19A}" type="datetimeFigureOut">
              <a:rPr lang="pt-PT" smtClean="0"/>
              <a:t>02-03-2018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153C-96D6-46C7-97DB-BD646F739C3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5727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 pattern="hexago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D4FF9-ED00-4D23-B49A-9D21B70FD19A}" type="datetimeFigureOut">
              <a:rPr lang="pt-PT" smtClean="0"/>
              <a:t>02-03-2018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153C-96D6-46C7-97DB-BD646F739C3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53937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 pattern="hexago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D4FF9-ED00-4D23-B49A-9D21B70FD19A}" type="datetimeFigureOut">
              <a:rPr lang="pt-PT" smtClean="0"/>
              <a:t>02-03-2018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153C-96D6-46C7-97DB-BD646F739C3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51712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 pattern="hexago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D4FF9-ED00-4D23-B49A-9D21B70FD19A}" type="datetimeFigureOut">
              <a:rPr lang="pt-PT" smtClean="0"/>
              <a:t>02-03-2018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153C-96D6-46C7-97DB-BD646F739C3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33791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 pattern="hexago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D4FF9-ED00-4D23-B49A-9D21B70FD19A}" type="datetimeFigureOut">
              <a:rPr lang="pt-PT" smtClean="0"/>
              <a:t>02-03-2018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153C-96D6-46C7-97DB-BD646F739C3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57684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 pattern="hexago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D4FF9-ED00-4D23-B49A-9D21B70FD19A}" type="datetimeFigureOut">
              <a:rPr lang="pt-PT" smtClean="0"/>
              <a:t>02-03-2018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153C-96D6-46C7-97DB-BD646F739C3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54121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 pattern="hexago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D4FF9-ED00-4D23-B49A-9D21B70FD19A}" type="datetimeFigureOut">
              <a:rPr lang="pt-PT" smtClean="0"/>
              <a:t>02-03-2018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153C-96D6-46C7-97DB-BD646F739C3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68762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 pattern="hexago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D4FF9-ED00-4D23-B49A-9D21B70FD19A}" type="datetimeFigureOut">
              <a:rPr lang="pt-PT" smtClean="0"/>
              <a:t>02-03-2018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153C-96D6-46C7-97DB-BD646F739C3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06071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 pattern="hexagon"/>
      </p:transition>
    </mc:Choice>
    <mc:Fallback>
      <p:transition spd="slow" advTm="13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D4FF9-ED00-4D23-B49A-9D21B70FD19A}" type="datetimeFigureOut">
              <a:rPr lang="pt-PT" smtClean="0"/>
              <a:t>02-03-2018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153C-96D6-46C7-97DB-BD646F739C3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672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 pattern="hexagon"/>
      </p:transition>
    </mc:Choice>
    <mc:Fallback>
      <p:transition spd="slow" advTm="1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D4FF9-ED00-4D23-B49A-9D21B70FD19A}" type="datetimeFigureOut">
              <a:rPr lang="pt-PT" smtClean="0"/>
              <a:t>02-03-2018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153C-96D6-46C7-97DB-BD646F739C3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1429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 pattern="hexagon"/>
      </p:transition>
    </mc:Choice>
    <mc:Fallback>
      <p:transition spd="slow" advTm="13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D4FF9-ED00-4D23-B49A-9D21B70FD19A}" type="datetimeFigureOut">
              <a:rPr lang="pt-PT" smtClean="0"/>
              <a:t>02-03-2018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153C-96D6-46C7-97DB-BD646F739C3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74016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 pattern="hexagon"/>
      </p:transition>
    </mc:Choice>
    <mc:Fallback>
      <p:transition spd="slow" advTm="13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D4FF9-ED00-4D23-B49A-9D21B70FD19A}" type="datetimeFigureOut">
              <a:rPr lang="pt-PT" smtClean="0"/>
              <a:t>02-03-2018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153C-96D6-46C7-97DB-BD646F739C3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31490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 pattern="hexagon"/>
      </p:transition>
    </mc:Choice>
    <mc:Fallback>
      <p:transition spd="slow" advTm="13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D4FF9-ED00-4D23-B49A-9D21B70FD19A}" type="datetimeFigureOut">
              <a:rPr lang="pt-PT" smtClean="0"/>
              <a:t>02-03-2018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153C-96D6-46C7-97DB-BD646F739C31}" type="slidenum">
              <a:rPr lang="pt-PT" smtClean="0"/>
              <a:t>‹nº›</a:t>
            </a:fld>
            <a:endParaRPr lang="pt-PT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8602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 pattern="hexago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D4FF9-ED00-4D23-B49A-9D21B70FD19A}" type="datetimeFigureOut">
              <a:rPr lang="pt-PT" smtClean="0"/>
              <a:t>02-03-2018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153C-96D6-46C7-97DB-BD646F739C3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38074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 pattern="hexago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64D4FF9-ED00-4D23-B49A-9D21B70FD19A}" type="datetimeFigureOut">
              <a:rPr lang="pt-PT" smtClean="0"/>
              <a:t>02-03-2018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41C153C-96D6-46C7-97DB-BD646F739C3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116802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 pattern="hexago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6.jp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351521" y="4895334"/>
            <a:ext cx="674255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Quem dera a gente não sentir </a:t>
            </a:r>
            <a:r>
              <a:rPr lang="pt-PT" sz="4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dor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16800" y="804333"/>
            <a:ext cx="3530601" cy="3376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14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8000">
        <p:sndAc>
          <p:stSnd loop="1">
            <p:snd r:embed="rId2" name="Bryan Adams - (Everything I Do) I Do.wav"/>
          </p:stSnd>
        </p:sndAc>
      </p:transition>
    </mc:Choice>
    <mc:Fallback>
      <p:transition advTm="8000">
        <p:sndAc>
          <p:stSnd loop="1">
            <p:snd r:embed="rId2" name="Bryan Adams - (Everything I Do) I 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339678"/>
            <a:ext cx="710353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Outro dia assisti a um filme no </a:t>
            </a:r>
            <a:r>
              <a:rPr lang="pt-PT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Netflix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 e me encantei com uma das frases. Dizia assim: “Uma estrela cadente só dura um segundo, mas você não fica feliz de pelo menos ter visto?” E pensei que é assim mesmo.</a:t>
            </a:r>
          </a:p>
        </p:txBody>
      </p:sp>
    </p:spTree>
    <p:extLst>
      <p:ext uri="{BB962C8B-B14F-4D97-AF65-F5344CB8AC3E}">
        <p14:creationId xmlns:p14="http://schemas.microsoft.com/office/powerpoint/2010/main" val="1095938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glitter dir="u" pattern="hexago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0" y="194734"/>
            <a:ext cx="854286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Algumas coisas duram pouco, ou duram muito menos do que a gente gostaria. Mas ainda assim, foi melhor elas terem existido (ainda que por pouco tempo), do que se elas nunca tivessem acontecido.</a:t>
            </a:r>
          </a:p>
        </p:txBody>
      </p:sp>
    </p:spTree>
    <p:extLst>
      <p:ext uri="{BB962C8B-B14F-4D97-AF65-F5344CB8AC3E}">
        <p14:creationId xmlns:p14="http://schemas.microsoft.com/office/powerpoint/2010/main" val="1175354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glitter dir="u" pattern="hexagon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40266" y="853701"/>
            <a:ext cx="486833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A vida é cheia de pontos finais. Num momento ou outro encerraremos um parágrafo e começaremos outro.</a:t>
            </a:r>
          </a:p>
        </p:txBody>
      </p:sp>
    </p:spTree>
    <p:extLst>
      <p:ext uri="{BB962C8B-B14F-4D97-AF65-F5344CB8AC3E}">
        <p14:creationId xmlns:p14="http://schemas.microsoft.com/office/powerpoint/2010/main" val="180862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 pattern="hexago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8599" y="359602"/>
            <a:ext cx="687493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ysClr val="windowText" lastClr="00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Novas histórias estão prestes a ser escritas, e mesmo que haja dificuldade em virar a página, alguns ciclos se encerrarão independente de nossa vontade. </a:t>
            </a:r>
          </a:p>
        </p:txBody>
      </p:sp>
    </p:spTree>
    <p:extLst>
      <p:ext uri="{BB962C8B-B14F-4D97-AF65-F5344CB8AC3E}">
        <p14:creationId xmlns:p14="http://schemas.microsoft.com/office/powerpoint/2010/main" val="1078681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glitter dir="u" pattern="hexagon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18532" y="136479"/>
            <a:ext cx="808566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Porém, alguns capítulos sempre terão suas linhas grifadas e sua folha marcada com um </a:t>
            </a:r>
            <a:r>
              <a:rPr lang="pt-PT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post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pt-PT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it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 colorido, sinalizando que ali reside uma memória importante. Mesmo virando a página, alguns episódios permanecerão eternos.</a:t>
            </a:r>
          </a:p>
        </p:txBody>
      </p:sp>
    </p:spTree>
    <p:extLst>
      <p:ext uri="{BB962C8B-B14F-4D97-AF65-F5344CB8AC3E}">
        <p14:creationId xmlns:p14="http://schemas.microsoft.com/office/powerpoint/2010/main" val="198833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glitter dir="u" pattern="hexagon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67267" y="4338935"/>
            <a:ext cx="70104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 por mais breves que tenham sido, serão como estrelas cadentes, que riscam o céu numa fração de segundo, mas nem por isso deixam de ter um significado especial.</a:t>
            </a:r>
          </a:p>
        </p:txBody>
      </p:sp>
    </p:spTree>
    <p:extLst>
      <p:ext uri="{BB962C8B-B14F-4D97-AF65-F5344CB8AC3E}">
        <p14:creationId xmlns:p14="http://schemas.microsoft.com/office/powerpoint/2010/main" val="341958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glitter dir="u" pattern="hexago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884334" y="382013"/>
            <a:ext cx="570653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Algumas coisas são faíscas, mas têm o dom de nos transformar. Como quando alguém lhe sorri no meio de uma multidão ou quando você identifica o choro do seu bebê dentre tantos outros.</a:t>
            </a:r>
          </a:p>
        </p:txBody>
      </p:sp>
    </p:spTree>
    <p:extLst>
      <p:ext uri="{BB962C8B-B14F-4D97-AF65-F5344CB8AC3E}">
        <p14:creationId xmlns:p14="http://schemas.microsoft.com/office/powerpoint/2010/main" val="173863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glitter dir="u" pattern="hexago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45532" y="153369"/>
            <a:ext cx="668866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Seu corpo interpreta os sinais. Sua alma encontra reciprocidade. Sua hora coincide com a hora de alguém, e mesmo que essa </a:t>
            </a:r>
            <a:r>
              <a:rPr lang="pt-PT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sincronicidade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 dure apenas um lapso de segundo, você será grato.</a:t>
            </a:r>
          </a:p>
        </p:txBody>
      </p:sp>
    </p:spTree>
    <p:extLst>
      <p:ext uri="{BB962C8B-B14F-4D97-AF65-F5344CB8AC3E}">
        <p14:creationId xmlns:p14="http://schemas.microsoft.com/office/powerpoint/2010/main" val="1775175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glitter dir="u" pattern="hexago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828799" y="4310502"/>
            <a:ext cx="883073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Grato por descobrir que, mesmo durando pouco, essa faísca despertou em você algo que você não sabia que existia. E isso por si só já é tão bonito e poderoso, que faz tudo, tudo mesmo, ter valido a pena.</a:t>
            </a:r>
          </a:p>
        </p:txBody>
      </p:sp>
    </p:spTree>
    <p:extLst>
      <p:ext uri="{BB962C8B-B14F-4D97-AF65-F5344CB8AC3E}">
        <p14:creationId xmlns:p14="http://schemas.microsoft.com/office/powerpoint/2010/main" val="3911766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glitter dir="u" pattern="hexago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62744" y="1584868"/>
            <a:ext cx="52877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Quem dera a gente não sentir dor </a:t>
            </a:r>
            <a:endParaRPr lang="pt-PT" sz="36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por </a:t>
            </a:r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perder algo importante.</a:t>
            </a:r>
          </a:p>
        </p:txBody>
      </p:sp>
    </p:spTree>
    <p:extLst>
      <p:ext uri="{BB962C8B-B14F-4D97-AF65-F5344CB8AC3E}">
        <p14:creationId xmlns:p14="http://schemas.microsoft.com/office/powerpoint/2010/main" val="101400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glitter dir="u" pattern="hexagon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515532" y="181802"/>
            <a:ext cx="80094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Porém, deveria permanecer a alegria e a gratidão por esse algo importante ter feito parte de nossa vida, ainda que por um único segundo. </a:t>
            </a:r>
          </a:p>
        </p:txBody>
      </p:sp>
    </p:spTree>
    <p:extLst>
      <p:ext uri="{BB962C8B-B14F-4D97-AF65-F5344CB8AC3E}">
        <p14:creationId xmlns:p14="http://schemas.microsoft.com/office/powerpoint/2010/main" val="2986772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glitter dir="u" pattern="hexago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673600" y="652902"/>
            <a:ext cx="71882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Compreender que por alguns instantes fomos escolhidos para compartilhar um olhar, um sorriso, uma paixão ou mesmo a posse de algo que depois se perdeu, nos torna agraciados, abençoados, merecedores</a:t>
            </a:r>
          </a:p>
        </p:txBody>
      </p:sp>
    </p:spTree>
    <p:extLst>
      <p:ext uri="{BB962C8B-B14F-4D97-AF65-F5344CB8AC3E}">
        <p14:creationId xmlns:p14="http://schemas.microsoft.com/office/powerpoint/2010/main" val="3042723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glitter dir="u" pattern="hexago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60867" y="156401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Aquilo que se perdeu estava predestinado a um tempo curto, mas fomos escolhidos para usufruir desse tempo escasso, e fizemos o melhor que podíamos.</a:t>
            </a:r>
          </a:p>
        </p:txBody>
      </p:sp>
    </p:spTree>
    <p:extLst>
      <p:ext uri="{BB962C8B-B14F-4D97-AF65-F5344CB8AC3E}">
        <p14:creationId xmlns:p14="http://schemas.microsoft.com/office/powerpoint/2010/main" val="3807128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glitter dir="u" pattern="hexagon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159000" y="300335"/>
            <a:ext cx="72644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Lygia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 Fagundes Telles fala da saudade como “um vestido velho que tiramos do baú. 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Um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vestido que não é para usar, 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só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para olhar.</a:t>
            </a:r>
          </a:p>
        </p:txBody>
      </p:sp>
    </p:spTree>
    <p:extLst>
      <p:ext uri="{BB962C8B-B14F-4D97-AF65-F5344CB8AC3E}">
        <p14:creationId xmlns:p14="http://schemas.microsoft.com/office/powerpoint/2010/main" val="3718382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glitter dir="u" pattern="hexago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48733" y="3901702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Só para ver como ele era. Depois a gente dobra de novo e guarda, mas não se cogita em jogar fora ou dar”.</a:t>
            </a:r>
          </a:p>
        </p:txBody>
      </p:sp>
    </p:spTree>
    <p:extLst>
      <p:ext uri="{BB962C8B-B14F-4D97-AF65-F5344CB8AC3E}">
        <p14:creationId xmlns:p14="http://schemas.microsoft.com/office/powerpoint/2010/main" val="452393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 pattern="hexago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60867" y="3517668"/>
            <a:ext cx="67056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Assim encaro as perdas também. A gente sabe que não pode mais usar aquele vestido, que não serve mais para a gente, que nunca mais vai servir. </a:t>
            </a:r>
          </a:p>
        </p:txBody>
      </p:sp>
    </p:spTree>
    <p:extLst>
      <p:ext uri="{BB962C8B-B14F-4D97-AF65-F5344CB8AC3E}">
        <p14:creationId xmlns:p14="http://schemas.microsoft.com/office/powerpoint/2010/main" val="515496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glitter dir="u" pattern="hexagon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03200" y="88668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Mas a gente fica feliz por um dia ter tido o vestido. Por uma vez na vida ter cabido naquele vestido e rodopiado com ele numa noite estrelada. </a:t>
            </a:r>
          </a:p>
        </p:txBody>
      </p:sp>
    </p:spTree>
    <p:extLst>
      <p:ext uri="{BB962C8B-B14F-4D97-AF65-F5344CB8AC3E}">
        <p14:creationId xmlns:p14="http://schemas.microsoft.com/office/powerpoint/2010/main" val="1443990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glitter dir="u" pattern="hexagon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92200" y="4093401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 mesmo que hoje as músicas sejam outras, e que os trajes sejam muito mais elaborados e bonitos, a gente ainda se lembra com carinho. </a:t>
            </a:r>
          </a:p>
        </p:txBody>
      </p:sp>
    </p:spTree>
    <p:extLst>
      <p:ext uri="{BB962C8B-B14F-4D97-AF65-F5344CB8AC3E}">
        <p14:creationId xmlns:p14="http://schemas.microsoft.com/office/powerpoint/2010/main" val="1354346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glitter dir="u" pattern="hexagon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60866" y="3348334"/>
            <a:ext cx="706966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 depois guarda de volta no baú. Pois entende, finalmente, que tudo na vida tem seu tempo, e que um dia seremos o vestido velho de alguém também…</a:t>
            </a:r>
          </a:p>
        </p:txBody>
      </p:sp>
    </p:spTree>
    <p:extLst>
      <p:ext uri="{BB962C8B-B14F-4D97-AF65-F5344CB8AC3E}">
        <p14:creationId xmlns:p14="http://schemas.microsoft.com/office/powerpoint/2010/main" val="1539904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glitter dir="u" pattern="hexago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17259" y="1758770"/>
            <a:ext cx="747500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Autor </a:t>
            </a:r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Fabíola 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Simões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 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Bryan Adams - (Everything I Do) I Do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6"/>
              </a:rPr>
              <a:t>www.sergrasan.com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32860" y="1473200"/>
            <a:ext cx="2056340" cy="257386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92531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glitter dir="u" pattern="hexagon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50</TotalTime>
  <Words>630</Words>
  <Application>Microsoft Office PowerPoint</Application>
  <PresentationFormat>Ecrã Panorâmico</PresentationFormat>
  <Paragraphs>34</Paragraphs>
  <Slides>21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21</vt:i4>
      </vt:variant>
    </vt:vector>
  </HeadingPairs>
  <TitlesOfParts>
    <vt:vector size="28" baseType="lpstr">
      <vt:lpstr>AR ESSENCE</vt:lpstr>
      <vt:lpstr>Arial</vt:lpstr>
      <vt:lpstr>Bookman Old Style</vt:lpstr>
      <vt:lpstr>Calibri</vt:lpstr>
      <vt:lpstr>Calibri Light</vt:lpstr>
      <vt:lpstr>Cambria Math</vt:lpstr>
      <vt:lpstr>Celestial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8</cp:revision>
  <dcterms:created xsi:type="dcterms:W3CDTF">2018-03-01T23:09:16Z</dcterms:created>
  <dcterms:modified xsi:type="dcterms:W3CDTF">2018-03-02T16:42:46Z</dcterms:modified>
</cp:coreProperties>
</file>