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7" r:id="rId2"/>
    <p:sldId id="262" r:id="rId3"/>
    <p:sldId id="256" r:id="rId4"/>
    <p:sldId id="264" r:id="rId5"/>
    <p:sldId id="257" r:id="rId6"/>
    <p:sldId id="258" r:id="rId7"/>
    <p:sldId id="259" r:id="rId8"/>
    <p:sldId id="260" r:id="rId9"/>
    <p:sldId id="261" r:id="rId10"/>
    <p:sldId id="266" r:id="rId11"/>
    <p:sldId id="265" r:id="rId12"/>
    <p:sldId id="263" r:id="rId13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sKZEvww811Da+nOjTIsM1w==" hashData="Mw+GOi4+ZJd5Dhxlu8eoJJpM41XJfG9KDHC4ueGUaCd3ugBqtxGoa0a/W/XtbrAZ/acS5lT9rL76+fjCPX6y7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5" d="100"/>
          <a:sy n="105" d="100"/>
        </p:scale>
        <p:origin x="138" y="2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077867D-77C9-4E1E-9460-670F9095F8B8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5A6AE4CC-3336-4A61-A37E-5CE9AABF76C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/>
              <a:t>Clique para editar o estilo de subtítulo do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44C48C3C-D75F-4412-A81E-E3FEA572AB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4670-87A9-4922-BB4F-5EC709727B9D}" type="datetimeFigureOut">
              <a:rPr lang="pt-PT" smtClean="0"/>
              <a:t>18-03-2021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D0053D4F-0DCB-483B-971C-FB987847F1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FE49076B-FA97-4D17-AE16-5C732304E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00AE5-E7A7-431D-A251-5CCAE09F614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9135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ru"/>
      </p:transition>
    </mc:Choice>
    <mc:Fallback xmlns="">
      <p:transition spd="slow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104897F-1D74-4D31-B4C8-B17C42ED0D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83F605FC-A5E8-4B64-A633-B80086DEBA5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7F0E198B-5D67-458C-B772-23C2B783C2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4670-87A9-4922-BB4F-5EC709727B9D}" type="datetimeFigureOut">
              <a:rPr lang="pt-PT" smtClean="0"/>
              <a:t>18-03-2021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198941D8-FFAC-4A47-8879-730A12A0DA2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511B8BF7-7618-43D1-AA23-8841C604C6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00AE5-E7A7-431D-A251-5CCAE09F614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209900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ru"/>
      </p:transition>
    </mc:Choice>
    <mc:Fallback xmlns="">
      <p:transition spd="slow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68F3273-7A7B-4D92-8F96-E932F4E97E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9D0BA00A-EE3D-4F99-B3E6-778974ED37C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BAB58BA8-14E7-4CB5-83A3-EB7BB78817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4670-87A9-4922-BB4F-5EC709727B9D}" type="datetimeFigureOut">
              <a:rPr lang="pt-PT" smtClean="0"/>
              <a:t>18-03-2021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5AE3597A-47D6-416D-A784-7FEFD6870B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08E5245E-A2EF-4CE8-BEA1-4FB4E4B15A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00AE5-E7A7-431D-A251-5CCAE09F614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8076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ru"/>
      </p:transition>
    </mc:Choice>
    <mc:Fallback xmlns="">
      <p:transition spd="slow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28B46C1-C04C-4C45-BF8F-7A9E30AE5E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7AF6EB73-0BCB-44F0-8CDC-71519553E14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8497B50F-E6F7-4F81-91E1-D466213169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F4EB7ADD-AC48-4997-8E8A-5E44018126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4670-87A9-4922-BB4F-5EC709727B9D}" type="datetimeFigureOut">
              <a:rPr lang="pt-PT" smtClean="0"/>
              <a:t>18-03-2021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21FBAB0B-4A51-4714-9038-0D1E4B669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B540592E-E034-4128-964B-4DAA383609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00AE5-E7A7-431D-A251-5CCAE09F614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0249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ru"/>
      </p:transition>
    </mc:Choice>
    <mc:Fallback xmlns="">
      <p:transition spd="slow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1F7BC17-1863-4F73-A6A1-5B27408B4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21F48D43-1C87-4A96-8D9E-A7E63CC2CA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4" name="Marcador de Posição de Conteúdo 3">
            <a:extLst>
              <a:ext uri="{FF2B5EF4-FFF2-40B4-BE49-F238E27FC236}">
                <a16:creationId xmlns:a16="http://schemas.microsoft.com/office/drawing/2014/main" id="{775E70B6-4950-4750-B14A-3E4A0798CA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5" name="Marcador de Posição do Texto 4">
            <a:extLst>
              <a:ext uri="{FF2B5EF4-FFF2-40B4-BE49-F238E27FC236}">
                <a16:creationId xmlns:a16="http://schemas.microsoft.com/office/drawing/2014/main" id="{D304AA35-AD6F-4896-B6E8-3AFEC710D26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6" name="Marcador de Posição de Conteúdo 5">
            <a:extLst>
              <a:ext uri="{FF2B5EF4-FFF2-40B4-BE49-F238E27FC236}">
                <a16:creationId xmlns:a16="http://schemas.microsoft.com/office/drawing/2014/main" id="{F69D1ED4-8117-4ED3-9C42-2DB577D69E6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7" name="Marcador de Posição da Data 6">
            <a:extLst>
              <a:ext uri="{FF2B5EF4-FFF2-40B4-BE49-F238E27FC236}">
                <a16:creationId xmlns:a16="http://schemas.microsoft.com/office/drawing/2014/main" id="{88388F33-C6A0-492E-8A78-B4AB2EFA8F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4670-87A9-4922-BB4F-5EC709727B9D}" type="datetimeFigureOut">
              <a:rPr lang="pt-PT" smtClean="0"/>
              <a:t>18-03-2021</a:t>
            </a:fld>
            <a:endParaRPr lang="pt-PT"/>
          </a:p>
        </p:txBody>
      </p:sp>
      <p:sp>
        <p:nvSpPr>
          <p:cNvPr id="8" name="Marcador de Posição do Rodapé 7">
            <a:extLst>
              <a:ext uri="{FF2B5EF4-FFF2-40B4-BE49-F238E27FC236}">
                <a16:creationId xmlns:a16="http://schemas.microsoft.com/office/drawing/2014/main" id="{A64BF38D-BE58-4F51-989A-A328366A60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>
            <a:extLst>
              <a:ext uri="{FF2B5EF4-FFF2-40B4-BE49-F238E27FC236}">
                <a16:creationId xmlns:a16="http://schemas.microsoft.com/office/drawing/2014/main" id="{3F577D06-6E04-49D4-8D71-6DB9C5E253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00AE5-E7A7-431D-A251-5CCAE09F614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01275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ru"/>
      </p:transition>
    </mc:Choice>
    <mc:Fallback xmlns="">
      <p:transition spd="slow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640586A-535A-4D5D-94EF-54DE00677E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Data 2">
            <a:extLst>
              <a:ext uri="{FF2B5EF4-FFF2-40B4-BE49-F238E27FC236}">
                <a16:creationId xmlns:a16="http://schemas.microsoft.com/office/drawing/2014/main" id="{0C45681F-3E20-4F5C-90D9-FA43569941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4670-87A9-4922-BB4F-5EC709727B9D}" type="datetimeFigureOut">
              <a:rPr lang="pt-PT" smtClean="0"/>
              <a:t>18-03-2021</a:t>
            </a:fld>
            <a:endParaRPr lang="pt-PT"/>
          </a:p>
        </p:txBody>
      </p:sp>
      <p:sp>
        <p:nvSpPr>
          <p:cNvPr id="4" name="Marcador de Posição do Rodapé 3">
            <a:extLst>
              <a:ext uri="{FF2B5EF4-FFF2-40B4-BE49-F238E27FC236}">
                <a16:creationId xmlns:a16="http://schemas.microsoft.com/office/drawing/2014/main" id="{8B52F087-5F2D-4990-80AF-A80DF06F860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>
            <a:extLst>
              <a:ext uri="{FF2B5EF4-FFF2-40B4-BE49-F238E27FC236}">
                <a16:creationId xmlns:a16="http://schemas.microsoft.com/office/drawing/2014/main" id="{A46EC3AA-CA54-43E2-B328-0D38D8D0FD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00AE5-E7A7-431D-A251-5CCAE09F614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3525581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ru"/>
      </p:transition>
    </mc:Choice>
    <mc:Fallback xmlns="">
      <p:transition spd="slow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>
            <a:extLst>
              <a:ext uri="{FF2B5EF4-FFF2-40B4-BE49-F238E27FC236}">
                <a16:creationId xmlns:a16="http://schemas.microsoft.com/office/drawing/2014/main" id="{B602B05A-23F7-429C-97E3-F5D5A7471D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4670-87A9-4922-BB4F-5EC709727B9D}" type="datetimeFigureOut">
              <a:rPr lang="pt-PT" smtClean="0"/>
              <a:t>18-03-2021</a:t>
            </a:fld>
            <a:endParaRPr lang="pt-PT"/>
          </a:p>
        </p:txBody>
      </p:sp>
      <p:sp>
        <p:nvSpPr>
          <p:cNvPr id="3" name="Marcador de Posição do Rodapé 2">
            <a:extLst>
              <a:ext uri="{FF2B5EF4-FFF2-40B4-BE49-F238E27FC236}">
                <a16:creationId xmlns:a16="http://schemas.microsoft.com/office/drawing/2014/main" id="{6ACC75DC-B18D-47A3-B9F0-17E1AF332E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>
            <a:extLst>
              <a:ext uri="{FF2B5EF4-FFF2-40B4-BE49-F238E27FC236}">
                <a16:creationId xmlns:a16="http://schemas.microsoft.com/office/drawing/2014/main" id="{13931217-37C1-4A7F-AEBF-B6B649E48E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00AE5-E7A7-431D-A251-5CCAE09F614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903709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ru"/>
      </p:transition>
    </mc:Choice>
    <mc:Fallback xmlns="">
      <p:transition spd="slow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1269994-2F85-4B8E-BA2B-9FF72705B9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Conteúdo 2">
            <a:extLst>
              <a:ext uri="{FF2B5EF4-FFF2-40B4-BE49-F238E27FC236}">
                <a16:creationId xmlns:a16="http://schemas.microsoft.com/office/drawing/2014/main" id="{D3E56B8E-1054-4C08-BE22-F4EFB30149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14A4B651-2AA2-4F43-B19C-B7A5554CB4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84131C8C-7D9D-4FE1-92DE-FF7230918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4670-87A9-4922-BB4F-5EC709727B9D}" type="datetimeFigureOut">
              <a:rPr lang="pt-PT" smtClean="0"/>
              <a:t>18-03-2021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4A4AB118-E97D-48A4-A048-8EAB1A8145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5C0A1C93-6042-471C-920A-4FF3285376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00AE5-E7A7-431D-A251-5CCAE09F614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278015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ru"/>
      </p:transition>
    </mc:Choice>
    <mc:Fallback xmlns="">
      <p:transition spd="slow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EFDD919-F1B9-4C42-B907-D2E623A81F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a Imagem 2">
            <a:extLst>
              <a:ext uri="{FF2B5EF4-FFF2-40B4-BE49-F238E27FC236}">
                <a16:creationId xmlns:a16="http://schemas.microsoft.com/office/drawing/2014/main" id="{3EDCDDF2-F911-4E08-BD67-3217A8C5E6E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>
            <a:extLst>
              <a:ext uri="{FF2B5EF4-FFF2-40B4-BE49-F238E27FC236}">
                <a16:creationId xmlns:a16="http://schemas.microsoft.com/office/drawing/2014/main" id="{EE2D106E-2447-4242-A242-91E08F0F64E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/>
              <a:t>Clique para editar os estilos do texto de Modelo Global</a:t>
            </a:r>
          </a:p>
        </p:txBody>
      </p:sp>
      <p:sp>
        <p:nvSpPr>
          <p:cNvPr id="5" name="Marcador de Posição da Data 4">
            <a:extLst>
              <a:ext uri="{FF2B5EF4-FFF2-40B4-BE49-F238E27FC236}">
                <a16:creationId xmlns:a16="http://schemas.microsoft.com/office/drawing/2014/main" id="{01B1FA65-15B5-4A8B-89DD-A63588A005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4670-87A9-4922-BB4F-5EC709727B9D}" type="datetimeFigureOut">
              <a:rPr lang="pt-PT" smtClean="0"/>
              <a:t>18-03-2021</a:t>
            </a:fld>
            <a:endParaRPr lang="pt-PT"/>
          </a:p>
        </p:txBody>
      </p:sp>
      <p:sp>
        <p:nvSpPr>
          <p:cNvPr id="6" name="Marcador de Posição do Rodapé 5">
            <a:extLst>
              <a:ext uri="{FF2B5EF4-FFF2-40B4-BE49-F238E27FC236}">
                <a16:creationId xmlns:a16="http://schemas.microsoft.com/office/drawing/2014/main" id="{4E213070-EFBF-4A37-8E6F-593F313081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>
            <a:extLst>
              <a:ext uri="{FF2B5EF4-FFF2-40B4-BE49-F238E27FC236}">
                <a16:creationId xmlns:a16="http://schemas.microsoft.com/office/drawing/2014/main" id="{E07C4885-A420-4AA5-B74E-44826A0434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00AE5-E7A7-431D-A251-5CCAE09F614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52116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ru"/>
      </p:transition>
    </mc:Choice>
    <mc:Fallback xmlns="">
      <p:transition spd="slow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AB17A66-7610-4284-8632-577EA124A9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2D3428EE-0CC6-4B3F-A453-7D60D6BFE2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FF2BE3D9-3936-4DBB-95C3-65301059EA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4670-87A9-4922-BB4F-5EC709727B9D}" type="datetimeFigureOut">
              <a:rPr lang="pt-PT" smtClean="0"/>
              <a:t>18-03-2021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8ACDF75C-F30D-494A-B78C-AFA7C16BF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F8786265-B6FE-4224-8275-164CE6E8B2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00AE5-E7A7-431D-A251-5CCAE09F614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77572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ru"/>
      </p:transition>
    </mc:Choice>
    <mc:Fallback xmlns="">
      <p:transition spd="slow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>
            <a:extLst>
              <a:ext uri="{FF2B5EF4-FFF2-40B4-BE49-F238E27FC236}">
                <a16:creationId xmlns:a16="http://schemas.microsoft.com/office/drawing/2014/main" id="{65E49557-F1DC-41AA-B86D-CF2A68D7D2D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e Texto Vertical 2">
            <a:extLst>
              <a:ext uri="{FF2B5EF4-FFF2-40B4-BE49-F238E27FC236}">
                <a16:creationId xmlns:a16="http://schemas.microsoft.com/office/drawing/2014/main" id="{DAF6553B-4BD9-4D99-863B-55F3866B440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DC7A3D96-8983-4CD2-8D78-12D70F02C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E4670-87A9-4922-BB4F-5EC709727B9D}" type="datetimeFigureOut">
              <a:rPr lang="pt-PT" smtClean="0"/>
              <a:t>18-03-2021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9B5E3D10-B2D8-4CDA-B921-C04257D804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08D9B6FE-85BD-470C-8F0A-BE1DD3F476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200AE5-E7A7-431D-A251-5CCAE09F614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03071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ru"/>
      </p:transition>
    </mc:Choice>
    <mc:Fallback xmlns="">
      <p:transition spd="slow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>
            <a:extLst>
              <a:ext uri="{FF2B5EF4-FFF2-40B4-BE49-F238E27FC236}">
                <a16:creationId xmlns:a16="http://schemas.microsoft.com/office/drawing/2014/main" id="{7AD015E5-C68A-4510-8CA9-9615E2B8FF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/>
              <a:t>Clique para editar o estilo de título do Modelo Global</a:t>
            </a:r>
          </a:p>
        </p:txBody>
      </p:sp>
      <p:sp>
        <p:nvSpPr>
          <p:cNvPr id="3" name="Marcador de Posição do Texto 2">
            <a:extLst>
              <a:ext uri="{FF2B5EF4-FFF2-40B4-BE49-F238E27FC236}">
                <a16:creationId xmlns:a16="http://schemas.microsoft.com/office/drawing/2014/main" id="{09945ED1-6B9B-4DB5-ABF5-D9342115258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/>
              <a:t>Clique para editar os estilos do texto de Modelo Global</a:t>
            </a:r>
          </a:p>
          <a:p>
            <a:pPr lvl="1"/>
            <a:r>
              <a:rPr lang="pt-PT"/>
              <a:t>Segundo nível</a:t>
            </a:r>
          </a:p>
          <a:p>
            <a:pPr lvl="2"/>
            <a:r>
              <a:rPr lang="pt-PT"/>
              <a:t>Terceiro nível</a:t>
            </a:r>
          </a:p>
          <a:p>
            <a:pPr lvl="3"/>
            <a:r>
              <a:rPr lang="pt-PT"/>
              <a:t>Quarto nível</a:t>
            </a:r>
          </a:p>
          <a:p>
            <a:pPr lvl="4"/>
            <a:r>
              <a:rPr lang="pt-PT"/>
              <a:t>Quinto nível</a:t>
            </a:r>
          </a:p>
        </p:txBody>
      </p:sp>
      <p:sp>
        <p:nvSpPr>
          <p:cNvPr id="4" name="Marcador de Posição da Data 3">
            <a:extLst>
              <a:ext uri="{FF2B5EF4-FFF2-40B4-BE49-F238E27FC236}">
                <a16:creationId xmlns:a16="http://schemas.microsoft.com/office/drawing/2014/main" id="{04122CB6-76F8-47F7-AB75-04823C5E377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7E4670-87A9-4922-BB4F-5EC709727B9D}" type="datetimeFigureOut">
              <a:rPr lang="pt-PT" smtClean="0"/>
              <a:t>18-03-2021</a:t>
            </a:fld>
            <a:endParaRPr lang="pt-PT"/>
          </a:p>
        </p:txBody>
      </p:sp>
      <p:sp>
        <p:nvSpPr>
          <p:cNvPr id="5" name="Marcador de Posição do Rodapé 4">
            <a:extLst>
              <a:ext uri="{FF2B5EF4-FFF2-40B4-BE49-F238E27FC236}">
                <a16:creationId xmlns:a16="http://schemas.microsoft.com/office/drawing/2014/main" id="{8C49AF47-F0CF-4274-BC69-1B5CAD8CD79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>
            <a:extLst>
              <a:ext uri="{FF2B5EF4-FFF2-40B4-BE49-F238E27FC236}">
                <a16:creationId xmlns:a16="http://schemas.microsoft.com/office/drawing/2014/main" id="{AF7ADDFE-7E42-44B3-820B-2F38E5E3261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200AE5-E7A7-431D-A251-5CCAE09F614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12153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ru"/>
      </p:transition>
    </mc:Choice>
    <mc:Fallback xmlns="">
      <p:transition spd="slow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14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23E03DEA-8ED6-4A18-8C21-C424E7C7E1B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2468" y="376237"/>
            <a:ext cx="5876925" cy="5895975"/>
          </a:xfrm>
          <a:prstGeom prst="rect">
            <a:avLst/>
          </a:prstGeom>
          <a:effectLst>
            <a:softEdge rad="1270000"/>
          </a:effectLst>
        </p:spPr>
      </p:pic>
    </p:spTree>
    <p:extLst>
      <p:ext uri="{BB962C8B-B14F-4D97-AF65-F5344CB8AC3E}">
        <p14:creationId xmlns:p14="http://schemas.microsoft.com/office/powerpoint/2010/main" val="8302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5000">
        <p14:ripple dir="ru"/>
        <p:sndAc>
          <p:stSnd loop="1">
            <p:snd r:embed="rId2" name="Leona lewis-My Hands.wav"/>
          </p:stSnd>
        </p:sndAc>
      </p:transition>
    </mc:Choice>
    <mc:Fallback xmlns="">
      <p:transition spd="slow" advTm="5000">
        <p:fade/>
        <p:sndAc>
          <p:stSnd loop="1">
            <p:snd r:embed="rId4" name="Leona lewis-My Hands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D6741C2-B74F-4B02-A3FA-911C3BE699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8394" y="461962"/>
            <a:ext cx="5686425" cy="593407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640F40D0-E3BF-4AB5-98A5-EF7C027D3B9B}"/>
              </a:ext>
            </a:extLst>
          </p:cNvPr>
          <p:cNvSpPr txBox="1"/>
          <p:nvPr/>
        </p:nvSpPr>
        <p:spPr>
          <a:xfrm>
            <a:off x="5650302" y="549986"/>
            <a:ext cx="5234075" cy="31700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000" dirty="0">
                <a:ln w="0">
                  <a:solidFill>
                    <a:srgbClr val="00B0F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BLANCA" panose="02000000000000000000" pitchFamily="2" charset="0"/>
              </a:rPr>
              <a:t>“</a:t>
            </a:r>
            <a:r>
              <a:rPr lang="pt-PT" sz="4000" b="1" dirty="0">
                <a:ln w="0">
                  <a:solidFill>
                    <a:srgbClr val="00B0F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BLANCA" panose="02000000000000000000" pitchFamily="2" charset="0"/>
              </a:rPr>
              <a:t>Com mãos se faz a paz, se faz a guerra,</a:t>
            </a:r>
          </a:p>
          <a:p>
            <a:pPr algn="ctr"/>
            <a:r>
              <a:rPr lang="pt-PT" sz="4000" b="1" dirty="0">
                <a:ln w="0">
                  <a:solidFill>
                    <a:srgbClr val="00B0F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BLANCA" panose="02000000000000000000" pitchFamily="2" charset="0"/>
              </a:rPr>
              <a:t>Com mãos tudo se faz e se desfaz”</a:t>
            </a:r>
          </a:p>
          <a:p>
            <a:pPr algn="ctr"/>
            <a:r>
              <a:rPr lang="pt-PT" sz="4000" b="1" dirty="0">
                <a:ln w="0">
                  <a:solidFill>
                    <a:srgbClr val="00B0F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BLANCA" panose="02000000000000000000" pitchFamily="2" charset="0"/>
              </a:rPr>
              <a:t>Manuel Alegre</a:t>
            </a:r>
          </a:p>
        </p:txBody>
      </p:sp>
    </p:spTree>
    <p:extLst>
      <p:ext uri="{BB962C8B-B14F-4D97-AF65-F5344CB8AC3E}">
        <p14:creationId xmlns:p14="http://schemas.microsoft.com/office/powerpoint/2010/main" val="113942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ripple dir="ru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14C7DB4A-91FD-4E32-9F6D-403B1730DC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62908" y="481012"/>
            <a:ext cx="5462588" cy="589597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53F24A9A-F927-4882-BDF2-58B0D0780E74}"/>
              </a:ext>
            </a:extLst>
          </p:cNvPr>
          <p:cNvSpPr txBox="1"/>
          <p:nvPr/>
        </p:nvSpPr>
        <p:spPr>
          <a:xfrm>
            <a:off x="4948599" y="1024180"/>
            <a:ext cx="6094562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4000" b="1" dirty="0">
                <a:ln w="0">
                  <a:solidFill>
                    <a:srgbClr val="00B0F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BLANCA" panose="02000000000000000000" pitchFamily="2" charset="0"/>
              </a:rPr>
              <a:t>Com mãos </a:t>
            </a:r>
          </a:p>
          <a:p>
            <a:pPr algn="ctr"/>
            <a:r>
              <a:rPr lang="pt-PT" sz="4000" b="1" dirty="0">
                <a:ln w="0">
                  <a:solidFill>
                    <a:srgbClr val="00B0F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BLANCA" panose="02000000000000000000" pitchFamily="2" charset="0"/>
              </a:rPr>
              <a:t>Por </a:t>
            </a:r>
          </a:p>
          <a:p>
            <a:pPr algn="ctr"/>
            <a:r>
              <a:rPr lang="pt-PT" sz="4000" b="1" dirty="0">
                <a:ln w="0">
                  <a:solidFill>
                    <a:srgbClr val="00B0F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BLANCA" panose="02000000000000000000" pitchFamily="2" charset="0"/>
              </a:rPr>
              <a:t>Eugénio de Sá</a:t>
            </a:r>
          </a:p>
        </p:txBody>
      </p:sp>
    </p:spTree>
    <p:extLst>
      <p:ext uri="{BB962C8B-B14F-4D97-AF65-F5344CB8AC3E}">
        <p14:creationId xmlns:p14="http://schemas.microsoft.com/office/powerpoint/2010/main" val="3022251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ripple dir="ru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66F3595C-78D4-4550-B53A-B7AA9DA9F7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864385" y="470139"/>
            <a:ext cx="5960852" cy="5917721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9EEB819B-5410-40FC-9212-7F8BFECBCAE5}"/>
              </a:ext>
            </a:extLst>
          </p:cNvPr>
          <p:cNvSpPr txBox="1"/>
          <p:nvPr/>
        </p:nvSpPr>
        <p:spPr>
          <a:xfrm>
            <a:off x="5386836" y="802582"/>
            <a:ext cx="4940779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0">
                  <a:solidFill>
                    <a:srgbClr val="00B0F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BLANCA" panose="02000000000000000000" pitchFamily="2" charset="0"/>
              </a:rPr>
              <a:t>Com mãos se faz doçura na expressão</a:t>
            </a:r>
          </a:p>
          <a:p>
            <a:pPr algn="ctr"/>
            <a:r>
              <a:rPr lang="pt-PT" sz="3600" b="1" dirty="0">
                <a:ln w="0">
                  <a:solidFill>
                    <a:srgbClr val="00B0F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BLANCA" panose="02000000000000000000" pitchFamily="2" charset="0"/>
              </a:rPr>
              <a:t>Com mãos se faz o pão que Deus nos dá</a:t>
            </a:r>
          </a:p>
        </p:txBody>
      </p:sp>
    </p:spTree>
    <p:extLst>
      <p:ext uri="{BB962C8B-B14F-4D97-AF65-F5344CB8AC3E}">
        <p14:creationId xmlns:p14="http://schemas.microsoft.com/office/powerpoint/2010/main" val="3791688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ipple dir="ru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17D866E0-C5A3-4D61-9AF8-D399B145DD8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4601" y="461962"/>
            <a:ext cx="4943475" cy="593407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26064C91-0F5A-4CB1-ABCF-BD84A41CC9E1}"/>
              </a:ext>
            </a:extLst>
          </p:cNvPr>
          <p:cNvSpPr txBox="1"/>
          <p:nvPr/>
        </p:nvSpPr>
        <p:spPr>
          <a:xfrm>
            <a:off x="5745192" y="759451"/>
            <a:ext cx="4354183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0">
                  <a:solidFill>
                    <a:srgbClr val="00B0F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BLANCA" panose="02000000000000000000" pitchFamily="2" charset="0"/>
              </a:rPr>
              <a:t>Com mãos se pede a Ele </a:t>
            </a:r>
            <a:r>
              <a:rPr lang="pt-PT" sz="3600" b="1" dirty="0" err="1">
                <a:ln w="0">
                  <a:solidFill>
                    <a:srgbClr val="00B0F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BLANCA" panose="02000000000000000000" pitchFamily="2" charset="0"/>
              </a:rPr>
              <a:t>p’lo</a:t>
            </a:r>
            <a:r>
              <a:rPr lang="pt-PT" sz="3600" b="1" dirty="0">
                <a:ln w="0">
                  <a:solidFill>
                    <a:srgbClr val="00B0F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BLANCA" panose="02000000000000000000" pitchFamily="2" charset="0"/>
              </a:rPr>
              <a:t> nosso irmão</a:t>
            </a:r>
          </a:p>
          <a:p>
            <a:pPr algn="ctr"/>
            <a:r>
              <a:rPr lang="pt-PT" sz="3600" b="1" dirty="0">
                <a:ln w="0">
                  <a:solidFill>
                    <a:srgbClr val="00B0F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BLANCA" panose="02000000000000000000" pitchFamily="2" charset="0"/>
              </a:rPr>
              <a:t>Com mãos se reivindica o que a vida não dá.</a:t>
            </a:r>
          </a:p>
        </p:txBody>
      </p:sp>
    </p:spTree>
    <p:extLst>
      <p:ext uri="{BB962C8B-B14F-4D97-AF65-F5344CB8AC3E}">
        <p14:creationId xmlns:p14="http://schemas.microsoft.com/office/powerpoint/2010/main" val="1306112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ipple dir="ru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89A08CA4-839E-45C2-ABAA-B23E8409C1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5041" y="431006"/>
            <a:ext cx="5226050" cy="5995987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034BE063-7D56-4CA4-A2B0-EF129F1AD7A2}"/>
              </a:ext>
            </a:extLst>
          </p:cNvPr>
          <p:cNvSpPr txBox="1"/>
          <p:nvPr/>
        </p:nvSpPr>
        <p:spPr>
          <a:xfrm>
            <a:off x="5986733" y="897473"/>
            <a:ext cx="4449072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dirty="0">
                <a:ln w="0">
                  <a:solidFill>
                    <a:srgbClr val="00B0F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BLANCA" panose="02000000000000000000" pitchFamily="2" charset="0"/>
              </a:rPr>
              <a:t>E se é com mãos que se bate em alguém</a:t>
            </a:r>
          </a:p>
          <a:p>
            <a:pPr algn="ctr"/>
            <a:r>
              <a:rPr lang="pt-PT" sz="3600" dirty="0">
                <a:ln w="0">
                  <a:solidFill>
                    <a:srgbClr val="00B0F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BLANCA" panose="02000000000000000000" pitchFamily="2" charset="0"/>
              </a:rPr>
              <a:t>É com as mesmas mãos que se pede perdão</a:t>
            </a:r>
          </a:p>
        </p:txBody>
      </p:sp>
    </p:spTree>
    <p:extLst>
      <p:ext uri="{BB962C8B-B14F-4D97-AF65-F5344CB8AC3E}">
        <p14:creationId xmlns:p14="http://schemas.microsoft.com/office/powerpoint/2010/main" val="881944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ipple dir="ru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04B9FB4B-57BA-4675-8386-719685D2A05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flipH="1">
            <a:off x="1785667" y="461962"/>
            <a:ext cx="4848045" cy="593407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050DC9A8-D426-4F8B-95F2-BF0835B7197E}"/>
              </a:ext>
            </a:extLst>
          </p:cNvPr>
          <p:cNvSpPr txBox="1"/>
          <p:nvPr/>
        </p:nvSpPr>
        <p:spPr>
          <a:xfrm>
            <a:off x="5734410" y="828461"/>
            <a:ext cx="4848044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0">
                  <a:solidFill>
                    <a:srgbClr val="00B0F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BLANCA" panose="02000000000000000000" pitchFamily="2" charset="0"/>
              </a:rPr>
              <a:t>E é pena que as mãos sejam também</a:t>
            </a:r>
          </a:p>
          <a:p>
            <a:pPr algn="ctr"/>
            <a:r>
              <a:rPr lang="pt-PT" sz="3600" b="1" dirty="0">
                <a:ln w="0">
                  <a:solidFill>
                    <a:srgbClr val="00B0F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BLANCA" panose="02000000000000000000" pitchFamily="2" charset="0"/>
              </a:rPr>
              <a:t>Culpadas se as lavamos, negando a redenção.</a:t>
            </a:r>
          </a:p>
        </p:txBody>
      </p:sp>
    </p:spTree>
    <p:extLst>
      <p:ext uri="{BB962C8B-B14F-4D97-AF65-F5344CB8AC3E}">
        <p14:creationId xmlns:p14="http://schemas.microsoft.com/office/powerpoint/2010/main" val="2375910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ipple dir="ru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FC304CA4-E37C-47ED-B26D-D65B75FA0C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45114" y="495299"/>
            <a:ext cx="4894913" cy="5867401"/>
          </a:xfrm>
          <a:prstGeom prst="rect">
            <a:avLst/>
          </a:prstGeom>
          <a:effectLst>
            <a:softEdge rad="11049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CF5D3B28-C2F4-455C-B8DD-2B36C6B0A0EB}"/>
              </a:ext>
            </a:extLst>
          </p:cNvPr>
          <p:cNvSpPr txBox="1"/>
          <p:nvPr/>
        </p:nvSpPr>
        <p:spPr>
          <a:xfrm>
            <a:off x="6096000" y="768077"/>
            <a:ext cx="451808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0">
                  <a:solidFill>
                    <a:srgbClr val="00B0F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BLANCA" panose="02000000000000000000" pitchFamily="2" charset="0"/>
              </a:rPr>
              <a:t>Com mãos se renega o amor que nos dão</a:t>
            </a:r>
          </a:p>
          <a:p>
            <a:pPr algn="ctr"/>
            <a:r>
              <a:rPr lang="pt-PT" sz="3600" b="1" dirty="0">
                <a:ln w="0">
                  <a:solidFill>
                    <a:srgbClr val="00B0F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BLANCA" panose="02000000000000000000" pitchFamily="2" charset="0"/>
              </a:rPr>
              <a:t>Com mãos se abraça, com mãos se acaricia</a:t>
            </a:r>
          </a:p>
        </p:txBody>
      </p:sp>
    </p:spTree>
    <p:extLst>
      <p:ext uri="{BB962C8B-B14F-4D97-AF65-F5344CB8AC3E}">
        <p14:creationId xmlns:p14="http://schemas.microsoft.com/office/powerpoint/2010/main" val="3315550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ipple dir="ru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93AE8410-B575-4855-87CD-F4F137B480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31262" y="378619"/>
            <a:ext cx="5000625" cy="6100762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BD7A7965-EEDB-4337-BED5-BC6DD285EF42}"/>
              </a:ext>
            </a:extLst>
          </p:cNvPr>
          <p:cNvSpPr txBox="1"/>
          <p:nvPr/>
        </p:nvSpPr>
        <p:spPr>
          <a:xfrm>
            <a:off x="5954382" y="750824"/>
            <a:ext cx="4664735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0">
                  <a:solidFill>
                    <a:srgbClr val="00B0F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BLANCA" panose="02000000000000000000" pitchFamily="2" charset="0"/>
              </a:rPr>
              <a:t>Com mãos se trai quem já nos deu a mão</a:t>
            </a:r>
          </a:p>
          <a:p>
            <a:pPr algn="ctr"/>
            <a:r>
              <a:rPr lang="pt-PT" sz="3600" b="1" dirty="0">
                <a:ln w="0">
                  <a:solidFill>
                    <a:srgbClr val="00B0F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BLANCA" panose="02000000000000000000" pitchFamily="2" charset="0"/>
              </a:rPr>
              <a:t>Com mãos se busca o pão de cada dia.</a:t>
            </a:r>
          </a:p>
        </p:txBody>
      </p:sp>
    </p:spTree>
    <p:extLst>
      <p:ext uri="{BB962C8B-B14F-4D97-AF65-F5344CB8AC3E}">
        <p14:creationId xmlns:p14="http://schemas.microsoft.com/office/powerpoint/2010/main" val="1509631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ipple dir="ru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F78F6C00-0D95-47A7-AE55-5A3870BDABD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65667" y="476250"/>
            <a:ext cx="5143500" cy="5905500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1609B770-7987-414A-A1DC-76AD39BA52A1}"/>
              </a:ext>
            </a:extLst>
          </p:cNvPr>
          <p:cNvSpPr txBox="1"/>
          <p:nvPr/>
        </p:nvSpPr>
        <p:spPr>
          <a:xfrm>
            <a:off x="5634127" y="742198"/>
            <a:ext cx="4492206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0">
                  <a:solidFill>
                    <a:srgbClr val="00B0F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BLANCA" panose="02000000000000000000" pitchFamily="2" charset="0"/>
              </a:rPr>
              <a:t>E se é com mãos que se limpam os olhos</a:t>
            </a:r>
          </a:p>
          <a:p>
            <a:pPr algn="ctr"/>
            <a:r>
              <a:rPr lang="pt-PT" sz="3600" b="1" dirty="0">
                <a:ln w="0">
                  <a:solidFill>
                    <a:srgbClr val="00B0F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BLANCA" panose="02000000000000000000" pitchFamily="2" charset="0"/>
              </a:rPr>
              <a:t>Se as lágrimas de dor ganham o apogeu</a:t>
            </a:r>
          </a:p>
        </p:txBody>
      </p:sp>
    </p:spTree>
    <p:extLst>
      <p:ext uri="{BB962C8B-B14F-4D97-AF65-F5344CB8AC3E}">
        <p14:creationId xmlns:p14="http://schemas.microsoft.com/office/powerpoint/2010/main" val="644486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ipple dir="ru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>
            <a:extLst>
              <a:ext uri="{FF2B5EF4-FFF2-40B4-BE49-F238E27FC236}">
                <a16:creationId xmlns:a16="http://schemas.microsoft.com/office/drawing/2014/main" id="{AF6A59A2-CA1C-4E7D-8800-2E51E8D7BC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8594" y="500062"/>
            <a:ext cx="5143500" cy="5857875"/>
          </a:xfrm>
          <a:prstGeom prst="rect">
            <a:avLst/>
          </a:prstGeom>
          <a:effectLst>
            <a:softEdge rad="1270000"/>
          </a:effectLst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7EF1D219-C7FB-4907-ACB3-65DD3B2D7C7B}"/>
              </a:ext>
            </a:extLst>
          </p:cNvPr>
          <p:cNvSpPr txBox="1"/>
          <p:nvPr/>
        </p:nvSpPr>
        <p:spPr>
          <a:xfrm>
            <a:off x="6029863" y="1009616"/>
            <a:ext cx="477687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pt-PT" sz="3600" b="1" dirty="0">
                <a:ln w="0">
                  <a:solidFill>
                    <a:srgbClr val="00B0F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BLANCA" panose="02000000000000000000" pitchFamily="2" charset="0"/>
              </a:rPr>
              <a:t>Também é com as mãos que se removem escolhos</a:t>
            </a:r>
          </a:p>
          <a:p>
            <a:pPr algn="ctr"/>
            <a:r>
              <a:rPr lang="pt-PT" sz="3600" b="1" dirty="0">
                <a:ln w="0">
                  <a:solidFill>
                    <a:srgbClr val="00B0F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BLANCA" panose="02000000000000000000" pitchFamily="2" charset="0"/>
              </a:rPr>
              <a:t>Propiciando o sonho a quem já o perdeu</a:t>
            </a:r>
          </a:p>
        </p:txBody>
      </p:sp>
    </p:spTree>
    <p:extLst>
      <p:ext uri="{BB962C8B-B14F-4D97-AF65-F5344CB8AC3E}">
        <p14:creationId xmlns:p14="http://schemas.microsoft.com/office/powerpoint/2010/main" val="4215129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ripple dir="ru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171CC0A-CAFB-4605-9DA6-EA3024CF7D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50984" y="591731"/>
            <a:ext cx="1799043" cy="2143124"/>
          </a:xfrm>
          <a:prstGeom prst="rect">
            <a:avLst/>
          </a:prstGeom>
          <a:effectLst>
            <a:softEdge rad="381000"/>
          </a:effectLst>
        </p:spPr>
      </p:pic>
      <p:sp>
        <p:nvSpPr>
          <p:cNvPr id="5" name="CaixaDeTexto 2">
            <a:extLst>
              <a:ext uri="{FF2B5EF4-FFF2-40B4-BE49-F238E27FC236}">
                <a16:creationId xmlns:a16="http://schemas.microsoft.com/office/drawing/2014/main" id="{5B6B59C6-C5EB-415C-9EB7-C6FEDFFE96CD}"/>
              </a:ext>
            </a:extLst>
          </p:cNvPr>
          <p:cNvSpPr txBox="1"/>
          <p:nvPr/>
        </p:nvSpPr>
        <p:spPr>
          <a:xfrm>
            <a:off x="3978292" y="263308"/>
            <a:ext cx="4978967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pt-PT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pt-PT" sz="3200" dirty="0">
                <a:ln w="0">
                  <a:solidFill>
                    <a:srgbClr val="00B0F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3200" dirty="0">
                <a:ln w="0">
                  <a:solidFill>
                    <a:srgbClr val="00B0F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Autor do Texto: Eugénio de Sá</a:t>
            </a:r>
          </a:p>
          <a:p>
            <a:pPr algn="ctr"/>
            <a:r>
              <a:rPr lang="pt-PT" sz="3200" dirty="0" err="1">
                <a:ln w="0">
                  <a:solidFill>
                    <a:srgbClr val="00B0F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Música:Leona</a:t>
            </a:r>
            <a:r>
              <a:rPr lang="pt-PT" sz="3200" dirty="0">
                <a:ln w="0">
                  <a:solidFill>
                    <a:srgbClr val="00B0F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3200" dirty="0" err="1">
                <a:ln w="0">
                  <a:solidFill>
                    <a:srgbClr val="00B0F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lewis-My</a:t>
            </a:r>
            <a:r>
              <a:rPr lang="pt-PT" sz="3200" dirty="0">
                <a:ln w="0">
                  <a:solidFill>
                    <a:srgbClr val="00B0F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 </a:t>
            </a:r>
            <a:r>
              <a:rPr lang="pt-PT" sz="3200" dirty="0" err="1">
                <a:ln w="0">
                  <a:solidFill>
                    <a:srgbClr val="00B0F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Hands</a:t>
            </a:r>
            <a:endParaRPr lang="pt-PT" sz="3200" dirty="0">
              <a:ln w="0">
                <a:solidFill>
                  <a:srgbClr val="00B0F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dirty="0">
                <a:ln w="0">
                  <a:solidFill>
                    <a:srgbClr val="00B0F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</a:rPr>
              <a:t>Formatação: Olga Lopes</a:t>
            </a:r>
          </a:p>
          <a:p>
            <a:pPr algn="ctr"/>
            <a:r>
              <a:rPr lang="pt-PT" sz="3200" dirty="0">
                <a:ln w="0">
                  <a:solidFill>
                    <a:srgbClr val="00B0F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lopesolg@gmail.com</a:t>
            </a:r>
            <a:endParaRPr lang="pt-PT" sz="3200" dirty="0">
              <a:ln w="0">
                <a:solidFill>
                  <a:srgbClr val="00B0F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dirty="0">
              <a:ln w="0">
                <a:solidFill>
                  <a:srgbClr val="00B0F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dirty="0">
                <a:ln w="0">
                  <a:solidFill>
                    <a:srgbClr val="00B0F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www.facebook.com/olga.lopes.16</a:t>
            </a:r>
            <a:endParaRPr lang="pt-PT" sz="3200" dirty="0">
              <a:ln w="0">
                <a:solidFill>
                  <a:srgbClr val="00B0F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dirty="0">
              <a:ln w="0">
                <a:solidFill>
                  <a:srgbClr val="00B0F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dirty="0">
                <a:ln w="0">
                  <a:solidFill>
                    <a:srgbClr val="00B0F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CENA" panose="02000000000000000000" pitchFamily="2" charset="0"/>
                <a:ea typeface="Cambria Math" panose="02040503050406030204" pitchFamily="18" charset="0"/>
                <a:hlinkClick r:id="rId5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www.youtube.com/c/olgalopes</a:t>
            </a:r>
            <a:endParaRPr lang="pt-PT" sz="3200" dirty="0">
              <a:ln w="0">
                <a:solidFill>
                  <a:srgbClr val="00B0F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endParaRPr lang="pt-PT" sz="3200" dirty="0">
              <a:ln w="0">
                <a:solidFill>
                  <a:srgbClr val="00B0F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 CENA" panose="02000000000000000000" pitchFamily="2" charset="0"/>
              <a:ea typeface="Cambria Math" panose="02040503050406030204" pitchFamily="18" charset="0"/>
            </a:endParaRPr>
          </a:p>
          <a:p>
            <a:pPr algn="ctr"/>
            <a:r>
              <a:rPr lang="pt-PT" sz="3200" dirty="0">
                <a:ln w="0">
                  <a:solidFill>
                    <a:srgbClr val="00B0F0"/>
                  </a:solidFill>
                </a:ln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 CENA" panose="02000000000000000000" pitchFamily="2" charset="0"/>
                <a:hlinkClick r:id="rId6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www.sergrasan.com</a:t>
            </a:r>
            <a:endParaRPr lang="pt-PT" sz="2800" dirty="0">
              <a:ln w="0">
                <a:solidFill>
                  <a:srgbClr val="00B0F0"/>
                </a:solidFill>
              </a:ln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R CENA" panose="02000000000000000000" pitchFamily="2" charset="0"/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C6990733-BA26-4614-AFBF-E0146814253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87599" y="659585"/>
            <a:ext cx="1774651" cy="200741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253392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5000">
        <p14:ripple dir="ru"/>
      </p:transition>
    </mc:Choice>
    <mc:Fallback>
      <p:transition spd="slow" advTm="3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64</TotalTime>
  <Words>224</Words>
  <Application>Microsoft Office PowerPoint</Application>
  <PresentationFormat>Ecrã Panorâmico</PresentationFormat>
  <Paragraphs>33</Paragraphs>
  <Slides>12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12</vt:i4>
      </vt:variant>
    </vt:vector>
  </HeadingPairs>
  <TitlesOfParts>
    <vt:vector size="18" baseType="lpstr">
      <vt:lpstr>AR BLANCA</vt:lpstr>
      <vt:lpstr>AR CENA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7</cp:revision>
  <dcterms:created xsi:type="dcterms:W3CDTF">2021-03-17T23:40:11Z</dcterms:created>
  <dcterms:modified xsi:type="dcterms:W3CDTF">2021-03-18T19:29:32Z</dcterms:modified>
</cp:coreProperties>
</file>