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96" r:id="rId2"/>
    <p:sldId id="275" r:id="rId3"/>
    <p:sldId id="294" r:id="rId4"/>
    <p:sldId id="276" r:id="rId5"/>
    <p:sldId id="293" r:id="rId6"/>
    <p:sldId id="290" r:id="rId7"/>
    <p:sldId id="292" r:id="rId8"/>
    <p:sldId id="289" r:id="rId9"/>
    <p:sldId id="291" r:id="rId10"/>
    <p:sldId id="287" r:id="rId11"/>
    <p:sldId id="285" r:id="rId12"/>
    <p:sldId id="286" r:id="rId13"/>
    <p:sldId id="284" r:id="rId14"/>
    <p:sldId id="283" r:id="rId15"/>
    <p:sldId id="282" r:id="rId16"/>
    <p:sldId id="281" r:id="rId17"/>
    <p:sldId id="278" r:id="rId18"/>
    <p:sldId id="279" r:id="rId19"/>
    <p:sldId id="277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TjiuCXZ4EChmECEs4TlgQ==" hashData="VddngQXCl8PIQLUAsCWCNPsof09SoipZvPachM7yUN9orl6cNKjvroHXFd+trPD7VEOmER7S8OM7vXgLsBtL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0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xy" algn="b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20.jp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524018" y="3336774"/>
            <a:ext cx="757645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 HOJE </a:t>
            </a:r>
            <a:r>
              <a:rPr lang="pt-PT" sz="4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EM DIANTE</a:t>
            </a:r>
          </a:p>
          <a:p>
            <a:pPr algn="ctr"/>
            <a:endParaRPr lang="pt-PT" sz="4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4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      Paulo </a:t>
            </a:r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Roberto </a:t>
            </a:r>
            <a:r>
              <a:rPr lang="pt-PT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Gaefke</a:t>
            </a:r>
            <a:endParaRPr lang="pt-PT" sz="4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91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>
        <p:sndAc>
          <p:stSnd loop="1">
            <p:snd r:embed="rId2" name="João Pedro Pais-És do mundo.wav"/>
          </p:stSnd>
        </p:sndAc>
      </p:transition>
    </mc:Choice>
    <mc:Fallback xmlns="">
      <p:transition advTm="10000">
        <p:sndAc>
          <p:stSnd loop="1">
            <p:snd r:embed="rId4" name="João Pedro Pais-És do mun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4539221" y="2288090"/>
            <a:ext cx="669413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Sei que deixo, por onde passo,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partes de mim, um pedaço,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energias e sentimentos que respiro,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 por vezes, eu nem cuido</a:t>
            </a:r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deixo estar.</a:t>
            </a:r>
          </a:p>
        </p:txBody>
      </p:sp>
    </p:spTree>
    <p:extLst>
      <p:ext uri="{BB962C8B-B14F-4D97-AF65-F5344CB8AC3E}">
        <p14:creationId xmlns:p14="http://schemas.microsoft.com/office/powerpoint/2010/main" val="3366386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3000">
        <p15:prstTrans prst="curtains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150498" y="2740102"/>
            <a:ext cx="58780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No trânsito eu me perco em histeria,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nos relacionamentos sou doce, mas possessivo,</a:t>
            </a:r>
          </a:p>
        </p:txBody>
      </p:sp>
    </p:spTree>
    <p:extLst>
      <p:ext uri="{BB962C8B-B14F-4D97-AF65-F5344CB8AC3E}">
        <p14:creationId xmlns:p14="http://schemas.microsoft.com/office/powerpoint/2010/main" val="415382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1000">
        <p15:prstTrans prst="curtains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109910" y="2842088"/>
            <a:ext cx="61115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nas amizades sinceras, sou exigente,</a:t>
            </a:r>
            <a:b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</a:b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quero sempre o melhor, e por vezes, exagero.</a:t>
            </a:r>
          </a:p>
        </p:txBody>
      </p:sp>
    </p:spTree>
    <p:extLst>
      <p:ext uri="{BB962C8B-B14F-4D97-AF65-F5344CB8AC3E}">
        <p14:creationId xmlns:p14="http://schemas.microsoft.com/office/powerpoint/2010/main" val="415263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2000">
        <p15:prstTrans prst="curtains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119241" y="1981317"/>
            <a:ext cx="609289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Sou todo o sentimento do mundo,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na pele, no rosto e em cada poro,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exalo a energia de quem quer vencer.</a:t>
            </a:r>
          </a:p>
        </p:txBody>
      </p:sp>
    </p:spTree>
    <p:extLst>
      <p:ext uri="{BB962C8B-B14F-4D97-AF65-F5344CB8AC3E}">
        <p14:creationId xmlns:p14="http://schemas.microsoft.com/office/powerpoint/2010/main" val="3355632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3000">
        <p15:prstTrans prst="curtains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438775" y="2560935"/>
            <a:ext cx="566443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Mesmo assim, </a:t>
            </a:r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quando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 noite cai,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um vazio se apodera de mim,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 solidão senta-se ao meu lado na cama,</a:t>
            </a:r>
          </a:p>
        </p:txBody>
      </p:sp>
    </p:spTree>
    <p:extLst>
      <p:ext uri="{BB962C8B-B14F-4D97-AF65-F5344CB8AC3E}">
        <p14:creationId xmlns:p14="http://schemas.microsoft.com/office/powerpoint/2010/main" val="173564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3000">
        <p15:prstTrans prst="curtains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075854" y="2192894"/>
            <a:ext cx="595271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 ainda que acompanhado,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ela segura na minha mão como </a:t>
            </a:r>
            <a:endParaRPr lang="pt-PT" sz="36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amante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cansada,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 faz vigília comigo, nas noites insones.</a:t>
            </a:r>
          </a:p>
        </p:txBody>
      </p:sp>
    </p:spTree>
    <p:extLst>
      <p:ext uri="{BB962C8B-B14F-4D97-AF65-F5344CB8AC3E}">
        <p14:creationId xmlns:p14="http://schemas.microsoft.com/office/powerpoint/2010/main" val="1205023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3000">
        <p15:prstTrans prst="curtains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420868" y="2141483"/>
            <a:ext cx="560769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Quem sabe o vazio monstruoso,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seja resultado do não desligar,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do querer sempre agradar,</a:t>
            </a:r>
          </a:p>
        </p:txBody>
      </p:sp>
    </p:spTree>
    <p:extLst>
      <p:ext uri="{BB962C8B-B14F-4D97-AF65-F5344CB8AC3E}">
        <p14:creationId xmlns:p14="http://schemas.microsoft.com/office/powerpoint/2010/main" val="683458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3000">
        <p15:prstTrans prst="curtains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934051" y="2535315"/>
            <a:ext cx="50945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deixando de ser eu mesmo,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para ser o que esperam de mim. Por isso resolvi, da solidão me separar,</a:t>
            </a:r>
          </a:p>
        </p:txBody>
      </p:sp>
    </p:spTree>
    <p:extLst>
      <p:ext uri="{BB962C8B-B14F-4D97-AF65-F5344CB8AC3E}">
        <p14:creationId xmlns:p14="http://schemas.microsoft.com/office/powerpoint/2010/main" val="1464836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2000">
        <p15:prstTrans prst="curtains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464474" y="2545505"/>
            <a:ext cx="54024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 hoje, ainda com olheiras,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sai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mais cedo para caminhar,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vou recomeçar, vou deixar me guiar,</a:t>
            </a:r>
          </a:p>
        </p:txBody>
      </p:sp>
    </p:spTree>
    <p:extLst>
      <p:ext uri="{BB962C8B-B14F-4D97-AF65-F5344CB8AC3E}">
        <p14:creationId xmlns:p14="http://schemas.microsoft.com/office/powerpoint/2010/main" val="1393216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2000">
        <p15:prstTrans prst="curtains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450" accel="50000">
                                          <p:stCondLst>
                                            <p:cond delay="45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555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45">
                                          <p:stCondLst>
                                            <p:cond delay="45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accel="50000">
                                          <p:stCondLst>
                                            <p:cond delay="45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65">
                                          <p:stCondLst>
                                            <p:cond delay="15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415" decel="50000">
                                          <p:stCondLst>
                                            <p:cond delay="161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495025" y="2842088"/>
            <a:ext cx="57383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pelo companheiro mais importante que Deus me deu,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 hoje em diante, meu melhor amigo, sou eu.</a:t>
            </a:r>
          </a:p>
        </p:txBody>
      </p:sp>
    </p:spTree>
    <p:extLst>
      <p:ext uri="{BB962C8B-B14F-4D97-AF65-F5344CB8AC3E}">
        <p14:creationId xmlns:p14="http://schemas.microsoft.com/office/powerpoint/2010/main" val="1574601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2000">
        <p15:prstTrans prst="curtains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4711804" y="3549785"/>
            <a:ext cx="69077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É tempo de agradecer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Digo sem medo e sem lamento,</a:t>
            </a:r>
          </a:p>
        </p:txBody>
      </p:sp>
    </p:spTree>
    <p:extLst>
      <p:ext uri="{BB962C8B-B14F-4D97-AF65-F5344CB8AC3E}">
        <p14:creationId xmlns:p14="http://schemas.microsoft.com/office/powerpoint/2010/main" val="2166434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117686" y="3046687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 não acredito na dor e nem no sofrimento.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Sei que tudo passa, tudo é experimento,</a:t>
            </a:r>
          </a:p>
        </p:txBody>
      </p:sp>
    </p:spTree>
    <p:extLst>
      <p:ext uri="{BB962C8B-B14F-4D97-AF65-F5344CB8AC3E}">
        <p14:creationId xmlns:p14="http://schemas.microsoft.com/office/powerpoint/2010/main" val="788451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2000">
        <p15:prstTrans prst="curtains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5117686" y="284208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fruto das minhas ações, do que atraio para mim.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Por isso, hoje, apesar de qualquer dificuldade,</a:t>
            </a:r>
          </a:p>
        </p:txBody>
      </p:sp>
    </p:spTree>
    <p:extLst>
      <p:ext uri="{BB962C8B-B14F-4D97-AF65-F5344CB8AC3E}">
        <p14:creationId xmlns:p14="http://schemas.microsoft.com/office/powerpoint/2010/main" val="2237803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2000">
        <p15:prstTrans prst="curtains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4926344" y="2740102"/>
            <a:ext cx="61022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eu elevo meu pensamento e penso nas conquistas,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nos sonhos que tenho para realizar,</a:t>
            </a:r>
          </a:p>
        </p:txBody>
      </p:sp>
    </p:spTree>
    <p:extLst>
      <p:ext uri="{BB962C8B-B14F-4D97-AF65-F5344CB8AC3E}">
        <p14:creationId xmlns:p14="http://schemas.microsoft.com/office/powerpoint/2010/main" val="128509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8" name="Retângulo 7"/>
          <p:cNvSpPr/>
          <p:nvPr/>
        </p:nvSpPr>
        <p:spPr>
          <a:xfrm>
            <a:off x="4932565" y="1981317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 sentindo-me realizado</a:t>
            </a:r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eu digo aos céus: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Obrigado!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Eu sou o Amor e retribuo assim,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com mais amor, a todos que passam por mim.</a:t>
            </a:r>
          </a:p>
        </p:txBody>
      </p:sp>
    </p:spTree>
    <p:extLst>
      <p:ext uri="{BB962C8B-B14F-4D97-AF65-F5344CB8AC3E}">
        <p14:creationId xmlns:p14="http://schemas.microsoft.com/office/powerpoint/2010/main" val="3057915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Retângulo 6"/>
          <p:cNvSpPr/>
          <p:nvPr/>
        </p:nvSpPr>
        <p:spPr>
          <a:xfrm>
            <a:off x="4522394" y="3690821"/>
            <a:ext cx="71316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Por isso, esta prece é silenciosa,</a:t>
            </a:r>
            <a:b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</a:b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não tem gritos e nem clamores,</a:t>
            </a:r>
          </a:p>
        </p:txBody>
      </p:sp>
    </p:spTree>
    <p:extLst>
      <p:ext uri="{BB962C8B-B14F-4D97-AF65-F5344CB8AC3E}">
        <p14:creationId xmlns:p14="http://schemas.microsoft.com/office/powerpoint/2010/main" val="1084238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179" y="1015865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6" name="Retângulo 5"/>
          <p:cNvSpPr/>
          <p:nvPr/>
        </p:nvSpPr>
        <p:spPr>
          <a:xfrm>
            <a:off x="5342140" y="3118852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como o sol no entardecer,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não é prece de pedir,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é prece de agradecer.</a:t>
            </a:r>
          </a:p>
        </p:txBody>
      </p:sp>
    </p:spTree>
    <p:extLst>
      <p:ext uri="{BB962C8B-B14F-4D97-AF65-F5344CB8AC3E}">
        <p14:creationId xmlns:p14="http://schemas.microsoft.com/office/powerpoint/2010/main" val="777246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8021" y="2734212"/>
            <a:ext cx="4422825" cy="4095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1940" y="3689477"/>
            <a:ext cx="4422825" cy="409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727587"/>
            <a:ext cx="2862879" cy="409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686" y="5696102"/>
            <a:ext cx="2862879" cy="4095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79" y="1137162"/>
            <a:ext cx="9850386" cy="455894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7" name="CaixaDeTexto 1"/>
          <p:cNvSpPr txBox="1"/>
          <p:nvPr/>
        </p:nvSpPr>
        <p:spPr>
          <a:xfrm>
            <a:off x="3619754" y="148841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Autor do Texto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: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Paulo Roberto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Gaefke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Música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: João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Pedro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Pais-És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 do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mundo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hlinkClick r:id="rId7"/>
              </a:rPr>
              <a:t>www.sergrasan.com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26" b="12222"/>
          <a:stretch/>
        </p:blipFill>
        <p:spPr>
          <a:xfrm>
            <a:off x="1587754" y="1061039"/>
            <a:ext cx="2032000" cy="29229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16219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5000">
        <p15:prstTrans prst="curtains"/>
      </p:transition>
    </mc:Choice>
    <mc:Fallback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Crop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argens Brilhantes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Recortar</Template>
  <TotalTime>268</TotalTime>
  <Words>366</Words>
  <Application>Microsoft Office PowerPoint</Application>
  <PresentationFormat>Ecrã Panorâmico</PresentationFormat>
  <Paragraphs>60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3" baseType="lpstr">
      <vt:lpstr>AR BLANCA</vt:lpstr>
      <vt:lpstr>Cambria Math</vt:lpstr>
      <vt:lpstr>Franklin Gothic Book</vt:lpstr>
      <vt:lpstr>Crop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17</cp:revision>
  <dcterms:created xsi:type="dcterms:W3CDTF">2018-07-03T12:19:47Z</dcterms:created>
  <dcterms:modified xsi:type="dcterms:W3CDTF">2018-07-03T17:25:13Z</dcterms:modified>
</cp:coreProperties>
</file>