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4" r:id="rId2"/>
    <p:sldId id="280" r:id="rId3"/>
    <p:sldId id="257" r:id="rId4"/>
    <p:sldId id="277" r:id="rId5"/>
    <p:sldId id="276" r:id="rId6"/>
    <p:sldId id="278" r:id="rId7"/>
    <p:sldId id="258" r:id="rId8"/>
    <p:sldId id="259" r:id="rId9"/>
    <p:sldId id="27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8" r:id="rId18"/>
    <p:sldId id="267" r:id="rId19"/>
    <p:sldId id="269" r:id="rId20"/>
    <p:sldId id="270" r:id="rId21"/>
    <p:sldId id="271" r:id="rId22"/>
    <p:sldId id="272" r:id="rId23"/>
    <p:sldId id="273" r:id="rId24"/>
    <p:sldId id="256" r:id="rId25"/>
    <p:sldId id="275" r:id="rId26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5SSIJHfN4jSRsryzwi1xg==" hashData="UlK7DajMt2Q8gnWa6wa5xYMwpCWYjceuVqMyq1ZL6wY1GS6JxDeocExuaulwquS5PGul8pojBPLBFFsQfS2+g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550-07DD-427B-BC69-EA101780283D}" type="datetimeFigureOut">
              <a:rPr lang="pt-PT" smtClean="0"/>
              <a:t>27-11-2016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DCFA9-3CF1-458B-8F23-801B7CF794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40125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550-07DD-427B-BC69-EA101780283D}" type="datetimeFigureOut">
              <a:rPr lang="pt-PT" smtClean="0"/>
              <a:t>27-11-2016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DCFA9-3CF1-458B-8F23-801B7CF794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54427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550-07DD-427B-BC69-EA101780283D}" type="datetimeFigureOut">
              <a:rPr lang="pt-PT" smtClean="0"/>
              <a:t>27-11-2016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DCFA9-3CF1-458B-8F23-801B7CF794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22258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550-07DD-427B-BC69-EA101780283D}" type="datetimeFigureOut">
              <a:rPr lang="pt-PT" smtClean="0"/>
              <a:t>27-11-2016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DCFA9-3CF1-458B-8F23-801B7CF794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9165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550-07DD-427B-BC69-EA101780283D}" type="datetimeFigureOut">
              <a:rPr lang="pt-PT" smtClean="0"/>
              <a:t>27-11-2016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DCFA9-3CF1-458B-8F23-801B7CF79419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496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550-07DD-427B-BC69-EA101780283D}" type="datetimeFigureOut">
              <a:rPr lang="pt-PT" smtClean="0"/>
              <a:t>27-11-2016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DCFA9-3CF1-458B-8F23-801B7CF79419}" type="slidenum">
              <a:rPr lang="pt-PT" smtClean="0"/>
              <a:t>‹nº›</a:t>
            </a:fld>
            <a:endParaRPr lang="pt-PT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54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550-07DD-427B-BC69-EA101780283D}" type="datetimeFigureOut">
              <a:rPr lang="pt-PT" smtClean="0"/>
              <a:t>27-11-2016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DCFA9-3CF1-458B-8F23-801B7CF794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91020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550-07DD-427B-BC69-EA101780283D}" type="datetimeFigureOut">
              <a:rPr lang="pt-PT" smtClean="0"/>
              <a:t>27-11-2016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DCFA9-3CF1-458B-8F23-801B7CF794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56815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550-07DD-427B-BC69-EA101780283D}" type="datetimeFigureOut">
              <a:rPr lang="pt-PT" smtClean="0"/>
              <a:t>27-11-2016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DCFA9-3CF1-458B-8F23-801B7CF794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32930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550-07DD-427B-BC69-EA101780283D}" type="datetimeFigureOut">
              <a:rPr lang="pt-PT" smtClean="0"/>
              <a:t>27-11-2016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DCFA9-3CF1-458B-8F23-801B7CF794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89681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0B550-07DD-427B-BC69-EA101780283D}" type="datetimeFigureOut">
              <a:rPr lang="pt-PT" smtClean="0"/>
              <a:t>27-11-2016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DCFA9-3CF1-458B-8F23-801B7CF794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05665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4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690B550-07DD-427B-BC69-EA101780283D}" type="datetimeFigureOut">
              <a:rPr lang="pt-PT" smtClean="0"/>
              <a:t>27-11-2016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DCFA9-3CF1-458B-8F23-801B7CF794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539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sergrasan.com/olgalopesslid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10507" y="457200"/>
            <a:ext cx="9756843" cy="5787957"/>
          </a:xfrm>
          <a:prstGeom prst="rect">
            <a:avLst/>
          </a:prstGeom>
          <a:effectLst>
            <a:softEdge rad="1130300"/>
          </a:effectLst>
        </p:spPr>
      </p:pic>
    </p:spTree>
    <p:extLst>
      <p:ext uri="{BB962C8B-B14F-4D97-AF65-F5344CB8AC3E}">
        <p14:creationId xmlns:p14="http://schemas.microsoft.com/office/powerpoint/2010/main" val="161414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>
        <p:sndAc>
          <p:stSnd loop="1">
            <p:snd r:embed="rId2" name="Demis Roussos - When A Child Is Born.wav"/>
          </p:stSnd>
        </p:sndAc>
      </p:transition>
    </mc:Choice>
    <mc:Fallback xmlns="">
      <p:transition advTm="5000">
        <p:sndAc>
          <p:stSnd loop="1">
            <p:snd r:embed="rId4" name="Demis Roussos - When A Child Is Bor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413" y="731015"/>
            <a:ext cx="10680971" cy="5788138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5" name="Retângulo 4"/>
          <p:cNvSpPr/>
          <p:nvPr/>
        </p:nvSpPr>
        <p:spPr>
          <a:xfrm>
            <a:off x="572450" y="5005401"/>
            <a:ext cx="103973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 que os meus filhos irão esquecer</a:t>
            </a:r>
          </a:p>
        </p:txBody>
      </p:sp>
    </p:spTree>
    <p:extLst>
      <p:ext uri="{BB962C8B-B14F-4D97-AF65-F5344CB8AC3E}">
        <p14:creationId xmlns:p14="http://schemas.microsoft.com/office/powerpoint/2010/main" val="199650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4" r="9596"/>
          <a:stretch/>
        </p:blipFill>
        <p:spPr>
          <a:xfrm>
            <a:off x="1647217" y="992221"/>
            <a:ext cx="10632332" cy="5476672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5479916" y="3826799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 Tempo é um animal estranho.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Assemelha-se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um gato, agindo como lhe apetece. Manhoso e indiferente, </a:t>
            </a:r>
          </a:p>
        </p:txBody>
      </p:sp>
    </p:spTree>
    <p:extLst>
      <p:ext uri="{BB962C8B-B14F-4D97-AF65-F5344CB8AC3E}">
        <p14:creationId xmlns:p14="http://schemas.microsoft.com/office/powerpoint/2010/main" val="161700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restig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729" y="704412"/>
            <a:ext cx="10536271" cy="5696388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275617" y="704412"/>
            <a:ext cx="451039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corre quando imploras que pare, e permanece imóvel quando rezas que ande depressa. Às vezes morde enquanto ronrona, ou lambe-te com uma língua áspera. Coça-se enquanto o beijas.</a:t>
            </a:r>
          </a:p>
        </p:txBody>
      </p:sp>
    </p:spTree>
    <p:extLst>
      <p:ext uri="{BB962C8B-B14F-4D97-AF65-F5344CB8AC3E}">
        <p14:creationId xmlns:p14="http://schemas.microsoft.com/office/powerpoint/2010/main" val="257209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00010" y="656978"/>
            <a:ext cx="9691990" cy="5510358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145915" y="1251575"/>
            <a:ext cx="430935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 tempo, irá libertar-me lentamente da extenuante fadiga de ter filhos pequenos, das noites sem dormir e dos dias sem descanso. </a:t>
            </a:r>
          </a:p>
        </p:txBody>
      </p:sp>
    </p:spTree>
    <p:extLst>
      <p:ext uri="{BB962C8B-B14F-4D97-AF65-F5344CB8AC3E}">
        <p14:creationId xmlns:p14="http://schemas.microsoft.com/office/powerpoint/2010/main" val="22825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33080" y="671208"/>
            <a:ext cx="9708203" cy="5447489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538263" y="609497"/>
            <a:ext cx="430611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Das mãos papudas que não param de me agarrar, que me trepam pelas costas, que me procuram sem restrições nem hesitações. Do peso que me enche os braços e me curva as costas.</a:t>
            </a:r>
          </a:p>
        </p:txBody>
      </p:sp>
    </p:spTree>
    <p:extLst>
      <p:ext uri="{BB962C8B-B14F-4D97-AF65-F5344CB8AC3E}">
        <p14:creationId xmlns:p14="http://schemas.microsoft.com/office/powerpoint/2010/main" val="349193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:comb/>
      </p:transition>
    </mc:Choice>
    <mc:Fallback xmlns="">
      <p:transition spd="slow" advTm="1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052" y="570740"/>
            <a:ext cx="10404948" cy="5398851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392348" y="515565"/>
            <a:ext cx="443257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Das vezes que me chamam e não permitem atrasos nem esperas. Vou voltar ao ócio vazio de domingo e as chamadas telefónicas sem interrupções, o privilégio e o medo da solidão.</a:t>
            </a:r>
          </a:p>
        </p:txBody>
      </p:sp>
    </p:spTree>
    <p:extLst>
      <p:ext uri="{BB962C8B-B14F-4D97-AF65-F5344CB8AC3E}">
        <p14:creationId xmlns:p14="http://schemas.microsoft.com/office/powerpoint/2010/main" val="4254483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wind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088" y="751462"/>
            <a:ext cx="10447912" cy="5257800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324255" y="2257216"/>
            <a:ext cx="462712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 tempo, certamente e inexoravelmente irá arrefecer outra vez a minha cama, agora quente dos corpos pequenos e respirações rápidas. </a:t>
            </a:r>
          </a:p>
        </p:txBody>
      </p:sp>
    </p:spTree>
    <p:extLst>
      <p:ext uri="{BB962C8B-B14F-4D97-AF65-F5344CB8AC3E}">
        <p14:creationId xmlns:p14="http://schemas.microsoft.com/office/powerpoint/2010/main" val="2558369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ractur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634" y="626533"/>
            <a:ext cx="9964365" cy="5461000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265888" y="3872008"/>
            <a:ext cx="536642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tempo vai atenuar os olhos de meus filhos, que agora transbordam de um amor poderoso e incontrolável. </a:t>
            </a:r>
          </a:p>
        </p:txBody>
      </p:sp>
    </p:spTree>
    <p:extLst>
      <p:ext uri="{BB962C8B-B14F-4D97-AF65-F5344CB8AC3E}">
        <p14:creationId xmlns:p14="http://schemas.microsoft.com/office/powerpoint/2010/main" val="73540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24911" y="437745"/>
            <a:ext cx="9867088" cy="5875505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176719" y="1413222"/>
            <a:ext cx="429638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Vai apagar a palavra mãe dos seus lábios, gritada e cantada, chorada e pronunciada cem mil vezes ao dia. Vai apagar, pouco a pouco ou de repente, </a:t>
            </a:r>
          </a:p>
        </p:txBody>
      </p:sp>
    </p:spTree>
    <p:extLst>
      <p:ext uri="{BB962C8B-B14F-4D97-AF65-F5344CB8AC3E}">
        <p14:creationId xmlns:p14="http://schemas.microsoft.com/office/powerpoint/2010/main" val="364485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156" y="573685"/>
            <a:ext cx="10000844" cy="5719098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304799" y="678634"/>
            <a:ext cx="411155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a familiaridade da sua pele com a minha, a confiança absoluta, o mesmo cheiro, usado para misturar o nosso humor, o espaço e o ar que respiramos. </a:t>
            </a:r>
          </a:p>
        </p:txBody>
      </p:sp>
    </p:spTree>
    <p:extLst>
      <p:ext uri="{BB962C8B-B14F-4D97-AF65-F5344CB8AC3E}">
        <p14:creationId xmlns:p14="http://schemas.microsoft.com/office/powerpoint/2010/main" val="340546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dir="out"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35802" y="476656"/>
            <a:ext cx="10256195" cy="6061954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168613" y="1578593"/>
            <a:ext cx="431583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Assumir, em parte e para sempre, o pudor, o julgamento, a vergonha. A consciência adulta das nossas diferenças.</a:t>
            </a:r>
          </a:p>
        </p:txBody>
      </p:sp>
    </p:spTree>
    <p:extLst>
      <p:ext uri="{BB962C8B-B14F-4D97-AF65-F5344CB8AC3E}">
        <p14:creationId xmlns:p14="http://schemas.microsoft.com/office/powerpoint/2010/main" val="1554900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crush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409" y="223048"/>
            <a:ext cx="10301591" cy="6014002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291830" y="371475"/>
            <a:ext cx="49124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Como um rio que escava seu leito, o tempo minará a confiança que têm em mim, a forma como os seus olhos me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vêem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, capaz de parar o vento e acalmar o mar, consertar o irreparável, curar o incurável e ressuscitar da morte!</a:t>
            </a:r>
          </a:p>
        </p:txBody>
      </p:sp>
    </p:spTree>
    <p:extLst>
      <p:ext uri="{BB962C8B-B14F-4D97-AF65-F5344CB8AC3E}">
        <p14:creationId xmlns:p14="http://schemas.microsoft.com/office/powerpoint/2010/main" val="156439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erris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76" y="593387"/>
            <a:ext cx="10461624" cy="5496127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382621" y="833071"/>
            <a:ext cx="441311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Com o tempo vão deixar de me pedir ajuda, porque deixarão de acreditar que eu possa salvá-los. Vão parar de me imitar, porque vão querer não ser parecidos comigo. </a:t>
            </a:r>
          </a:p>
        </p:txBody>
      </p:sp>
    </p:spTree>
    <p:extLst>
      <p:ext uri="{BB962C8B-B14F-4D97-AF65-F5344CB8AC3E}">
        <p14:creationId xmlns:p14="http://schemas.microsoft.com/office/powerpoint/2010/main" val="329693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conveyor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647" y="661481"/>
            <a:ext cx="9704353" cy="5497749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564023" y="1459699"/>
            <a:ext cx="372011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Deixarão de preferir minha companhia, optando pela dos amigos, e Deus queira que não esteja enganada!</a:t>
            </a:r>
          </a:p>
        </p:txBody>
      </p:sp>
    </p:spTree>
    <p:extLst>
      <p:ext uri="{BB962C8B-B14F-4D97-AF65-F5344CB8AC3E}">
        <p14:creationId xmlns:p14="http://schemas.microsoft.com/office/powerpoint/2010/main" val="2309286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airplane" invX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45923" y="358719"/>
            <a:ext cx="9546076" cy="5654326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479897" y="924526"/>
            <a:ext cx="387809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Paixões se dissiparão, as birras e os ciúmes, o amor e o medo. Vão-se apagar os ecos das gargalhadas e das canções, as sestas e os “era uma vez”… </a:t>
            </a:r>
          </a:p>
        </p:txBody>
      </p:sp>
    </p:spTree>
    <p:extLst>
      <p:ext uri="{BB962C8B-B14F-4D97-AF65-F5344CB8AC3E}">
        <p14:creationId xmlns:p14="http://schemas.microsoft.com/office/powerpoint/2010/main" val="1898854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origami" invX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521" y="500254"/>
            <a:ext cx="10668305" cy="5785435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460443" y="1615191"/>
            <a:ext cx="400455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Com o passar do tempo, os meus filhos vão descobrir que eu tenho muitos defeitos, e se eu tiver sorte, também vou perdoar alguém.</a:t>
            </a:r>
          </a:p>
        </p:txBody>
      </p:sp>
    </p:spTree>
    <p:extLst>
      <p:ext uri="{BB962C8B-B14F-4D97-AF65-F5344CB8AC3E}">
        <p14:creationId xmlns:p14="http://schemas.microsoft.com/office/powerpoint/2010/main" val="358963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07014" y="243192"/>
            <a:ext cx="9584986" cy="5797687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2" name="Retângulo 1"/>
          <p:cNvSpPr/>
          <p:nvPr/>
        </p:nvSpPr>
        <p:spPr>
          <a:xfrm>
            <a:off x="333983" y="2198850"/>
            <a:ext cx="421856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Sábio e cínico, o tempo vai trazer o esquecimento. E os meus filhos vão esquecer-se mesmo daquilo que eu nunca esquecerei. </a:t>
            </a:r>
          </a:p>
        </p:txBody>
      </p:sp>
    </p:spTree>
    <p:extLst>
      <p:ext uri="{BB962C8B-B14F-4D97-AF65-F5344CB8AC3E}">
        <p14:creationId xmlns:p14="http://schemas.microsoft.com/office/powerpoint/2010/main" val="260027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l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447" y="622570"/>
            <a:ext cx="10100553" cy="5505856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81065" y="619226"/>
            <a:ext cx="535669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As cocegas e as corridas, os beijinhos nas pálpebras e as lágrimas silenciadas com um abraço. As viagens e os jogos, os passeios e as febres altas. As danças palermas, os bolos de aniversário e os mimos durante o sono.</a:t>
            </a:r>
          </a:p>
        </p:txBody>
      </p:sp>
    </p:spTree>
    <p:extLst>
      <p:ext uri="{BB962C8B-B14F-4D97-AF65-F5344CB8AC3E}">
        <p14:creationId xmlns:p14="http://schemas.microsoft.com/office/powerpoint/2010/main" val="239554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flip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038" y="953311"/>
            <a:ext cx="10466962" cy="5369667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470171" y="1037319"/>
            <a:ext cx="407642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Os meus filhos vão esquecer-se que os amamentei, que os embalei durante horas, que os carreguei nos braços e das vezes que andamos de mãos dadas. </a:t>
            </a:r>
          </a:p>
        </p:txBody>
      </p:sp>
    </p:spTree>
    <p:extLst>
      <p:ext uri="{BB962C8B-B14F-4D97-AF65-F5344CB8AC3E}">
        <p14:creationId xmlns:p14="http://schemas.microsoft.com/office/powerpoint/2010/main" val="122287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vortex dir="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79125" y="502461"/>
            <a:ext cx="10612875" cy="5930900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304799" y="163458"/>
            <a:ext cx="484113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Que lhes dei de comer e os consolei, que os amparei depois de cem quedas. Vão esquecer-se que dormiram no meu peito dia e de noite, e que houve uma altura que precisavam tanto de mim como o ar que respiram.</a:t>
            </a:r>
          </a:p>
        </p:txBody>
      </p:sp>
    </p:spTree>
    <p:extLst>
      <p:ext uri="{BB962C8B-B14F-4D97-AF65-F5344CB8AC3E}">
        <p14:creationId xmlns:p14="http://schemas.microsoft.com/office/powerpoint/2010/main" val="173411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shred dir="out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250" y="390215"/>
            <a:ext cx="9970750" cy="5837109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346464" y="4368421"/>
            <a:ext cx="686016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Os meus filhos vão esquecer-se de tudo isto, porque assim é a vida, e estas são a exigências do tempo.</a:t>
            </a:r>
          </a:p>
        </p:txBody>
      </p:sp>
    </p:spTree>
    <p:extLst>
      <p:ext uri="{BB962C8B-B14F-4D97-AF65-F5344CB8AC3E}">
        <p14:creationId xmlns:p14="http://schemas.microsoft.com/office/powerpoint/2010/main" val="179263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switch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854" y="562208"/>
            <a:ext cx="10316691" cy="5789954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Retângulo 2"/>
          <p:cNvSpPr/>
          <p:nvPr/>
        </p:nvSpPr>
        <p:spPr>
          <a:xfrm>
            <a:off x="771728" y="4290059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eu, eu terei que aprender a recordar-lhes tudo, com ternura e sem arrependimentos.</a:t>
            </a:r>
          </a:p>
        </p:txBody>
      </p:sp>
    </p:spTree>
    <p:extLst>
      <p:ext uri="{BB962C8B-B14F-4D97-AF65-F5344CB8AC3E}">
        <p14:creationId xmlns:p14="http://schemas.microsoft.com/office/powerpoint/2010/main" val="3239579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peelOff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27243" y="468243"/>
            <a:ext cx="10664757" cy="5864983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2" name="Retângulo 1"/>
          <p:cNvSpPr/>
          <p:nvPr/>
        </p:nvSpPr>
        <p:spPr>
          <a:xfrm>
            <a:off x="178339" y="4271123"/>
            <a:ext cx="727304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Livre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.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que o tempo, manhoso e indiferente, seja gentil com esta mãe que não se quer esquecer.</a:t>
            </a:r>
          </a:p>
        </p:txBody>
      </p:sp>
    </p:spTree>
    <p:extLst>
      <p:ext uri="{BB962C8B-B14F-4D97-AF65-F5344CB8AC3E}">
        <p14:creationId xmlns:p14="http://schemas.microsoft.com/office/powerpoint/2010/main" val="2101422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pageCurlDoub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685" y="573931"/>
            <a:ext cx="10389141" cy="6099244"/>
          </a:xfrm>
          <a:prstGeom prst="rect">
            <a:avLst/>
          </a:prstGeom>
          <a:effectLst>
            <a:softEdge rad="1130300"/>
          </a:effectLst>
        </p:spPr>
      </p:pic>
      <p:sp>
        <p:nvSpPr>
          <p:cNvPr id="3" name="CaixaDeTexto 2"/>
          <p:cNvSpPr txBox="1"/>
          <p:nvPr/>
        </p:nvSpPr>
        <p:spPr>
          <a:xfrm>
            <a:off x="2700290" y="1140460"/>
            <a:ext cx="824029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Silvana Santo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Demis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Roussos 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–</a:t>
            </a:r>
          </a:p>
          <a:p>
            <a:pPr algn="ctr"/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When A Child Is Born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www.sergrasan.com/olgalopesslides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21" y="1047327"/>
            <a:ext cx="1600728" cy="213465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reflection blurRad="6350" stA="50000" endA="295" endPos="920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65083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5000">
        <p15:prstTrans prst="curtains"/>
      </p:transition>
    </mc:Choice>
    <mc:Fallback xmlns="">
      <p:transition spd="slow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9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Orgânico</Template>
  <TotalTime>104</TotalTime>
  <Words>689</Words>
  <Application>Microsoft Office PowerPoint</Application>
  <PresentationFormat>Ecrã Panorâmico</PresentationFormat>
  <Paragraphs>37</Paragraphs>
  <Slides>25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25</vt:i4>
      </vt:variant>
    </vt:vector>
  </HeadingPairs>
  <TitlesOfParts>
    <vt:vector size="31" baseType="lpstr">
      <vt:lpstr>Bookman Old Style</vt:lpstr>
      <vt:lpstr>Calibri</vt:lpstr>
      <vt:lpstr>Calibri Light</vt:lpstr>
      <vt:lpstr>Cambria Math</vt:lpstr>
      <vt:lpstr>Wingdings 2</vt:lpstr>
      <vt:lpstr>HDOfficeLightV0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2016-11-27T01:25:37Z</dcterms:created>
  <dcterms:modified xsi:type="dcterms:W3CDTF">2016-11-27T19:12:27Z</dcterms:modified>
</cp:coreProperties>
</file>