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2" r:id="rId19"/>
    <p:sldId id="273" r:id="rId20"/>
    <p:sldId id="276" r:id="rId21"/>
    <p:sldId id="274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KVn3Byyt4BEXpvFPZU4ig==" hashData="xOodR30tVafLx/Msa4fxpCEeNPw1lFgy3WRCf1MHSmQs9XlyWBcGcNj+jqcc2m19t1bm+zMiaVaY4Fkm4hsB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96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35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012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3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302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1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051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5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602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95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668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14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261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297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58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335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91BB348-AFE7-4807-85E3-6DE81FFAC692}" type="datetimeFigureOut">
              <a:rPr lang="pt-PT" smtClean="0"/>
              <a:t>25-11-2017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38C280-A43F-4B4E-B47C-2030CB5F740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892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30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413" y="678426"/>
            <a:ext cx="10648335" cy="551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0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Gregorian - the moment of peace.wav"/>
          </p:stSnd>
        </p:sndAc>
      </p:transition>
    </mc:Choice>
    <mc:Fallback xmlns="">
      <p:transition advTm="5000">
        <p:sndAc>
          <p:stSnd loop="1">
            <p:snd r:embed="rId4" name="Gregorian - the moment of pea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916" y="742950"/>
            <a:ext cx="10648336" cy="53721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46276" y="4150268"/>
            <a:ext cx="6333785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latin typeface="AR ESSENCE" panose="02000000000000000000" pitchFamily="2" charset="0"/>
              </a:rPr>
              <a:t>TUDO TEM UM INÍCIO E UM FIM</a:t>
            </a:r>
          </a:p>
        </p:txBody>
      </p:sp>
      <p:sp>
        <p:nvSpPr>
          <p:cNvPr id="4" name="Retângulo 3"/>
          <p:cNvSpPr/>
          <p:nvPr/>
        </p:nvSpPr>
        <p:spPr>
          <a:xfrm>
            <a:off x="5484575" y="5071103"/>
            <a:ext cx="3440365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800" b="1" dirty="0" err="1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Ivanir</a:t>
            </a:r>
            <a:r>
              <a:rPr lang="pt-PT" sz="4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4800" b="1" dirty="0" err="1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Leonardi</a:t>
            </a:r>
            <a:endParaRPr lang="pt-PT" sz="4800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98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dir="u"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77" y="639096"/>
            <a:ext cx="10609007" cy="556505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816077" y="4960035"/>
            <a:ext cx="6096000" cy="107721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Final ou começo do ano, do que é mesmo que nós mais precisamos?</a:t>
            </a:r>
          </a:p>
        </p:txBody>
      </p:sp>
    </p:spTree>
    <p:extLst>
      <p:ext uri="{BB962C8B-B14F-4D97-AF65-F5344CB8AC3E}">
        <p14:creationId xmlns:p14="http://schemas.microsoft.com/office/powerpoint/2010/main" val="11611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6" y="727587"/>
            <a:ext cx="10609006" cy="54864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81199" y="4553635"/>
            <a:ext cx="7425267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Certamente em primeiro lugar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: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saúde, paz, inteligência, para sabermos usar as nossas capacidades e não nos acomodar,</a:t>
            </a:r>
          </a:p>
        </p:txBody>
      </p:sp>
    </p:spTree>
    <p:extLst>
      <p:ext uri="{BB962C8B-B14F-4D97-AF65-F5344CB8AC3E}">
        <p14:creationId xmlns:p14="http://schemas.microsoft.com/office/powerpoint/2010/main" val="340713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3" y="658762"/>
            <a:ext cx="10638503" cy="552572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45932" y="4943102"/>
            <a:ext cx="7018867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como medíocres, atrofiando nossas potencialidades pela lei do menor esforço.</a:t>
            </a:r>
          </a:p>
        </p:txBody>
      </p:sp>
    </p:spTree>
    <p:extLst>
      <p:ext uri="{BB962C8B-B14F-4D97-AF65-F5344CB8AC3E}">
        <p14:creationId xmlns:p14="http://schemas.microsoft.com/office/powerpoint/2010/main" val="194352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" y="648928"/>
            <a:ext cx="10668000" cy="553556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30920" y="5013868"/>
            <a:ext cx="4483920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Ninguém já nasceu pronto, </a:t>
            </a:r>
            <a:endParaRPr lang="pt-PT" sz="32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mas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vai se transformando.</a:t>
            </a:r>
          </a:p>
        </p:txBody>
      </p:sp>
    </p:spTree>
    <p:extLst>
      <p:ext uri="{BB962C8B-B14F-4D97-AF65-F5344CB8AC3E}">
        <p14:creationId xmlns:p14="http://schemas.microsoft.com/office/powerpoint/2010/main" val="78938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" y="639098"/>
            <a:ext cx="10707329" cy="548906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4999" y="4485901"/>
            <a:ext cx="7357533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O futuro não está já traçado, bom para alguns, péssimo para os outros, mas nós o construímos, pelas escolhas que fazemos. </a:t>
            </a:r>
          </a:p>
        </p:txBody>
      </p:sp>
    </p:spTree>
    <p:extLst>
      <p:ext uri="{BB962C8B-B14F-4D97-AF65-F5344CB8AC3E}">
        <p14:creationId xmlns:p14="http://schemas.microsoft.com/office/powerpoint/2010/main" val="53046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" y="707923"/>
            <a:ext cx="10648336" cy="5562293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73200" y="4584468"/>
            <a:ext cx="8813799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fé transmite força, estimula a agir, fortalece-nos diante dos inúmeros obstáculos que enfrentamos, porém Deus não pode fazer aquilo que cabe a nós fazermos.</a:t>
            </a:r>
          </a:p>
        </p:txBody>
      </p:sp>
    </p:spTree>
    <p:extLst>
      <p:ext uri="{BB962C8B-B14F-4D97-AF65-F5344CB8AC3E}">
        <p14:creationId xmlns:p14="http://schemas.microsoft.com/office/powerpoint/2010/main" val="173661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4" y="648930"/>
            <a:ext cx="10677832" cy="557489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88934" y="4587502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 o que desejamos não acontece, precisamos rever as nossas atitudes e ações, descobrir onde falhamos. </a:t>
            </a:r>
          </a:p>
        </p:txBody>
      </p:sp>
    </p:spTree>
    <p:extLst>
      <p:ext uri="{BB962C8B-B14F-4D97-AF65-F5344CB8AC3E}">
        <p14:creationId xmlns:p14="http://schemas.microsoft.com/office/powerpoint/2010/main" val="161844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67" y="618067"/>
            <a:ext cx="10600266" cy="554566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98239" y="4996934"/>
            <a:ext cx="4515980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Corrigir os erros, </a:t>
            </a:r>
            <a:endParaRPr lang="pt-PT" sz="32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ter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coragem de recomeçar,</a:t>
            </a:r>
          </a:p>
        </p:txBody>
      </p:sp>
    </p:spTree>
    <p:extLst>
      <p:ext uri="{BB962C8B-B14F-4D97-AF65-F5344CB8AC3E}">
        <p14:creationId xmlns:p14="http://schemas.microsoft.com/office/powerpoint/2010/main" val="29694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52" y="658762"/>
            <a:ext cx="10618838" cy="553606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48027" y="5117606"/>
            <a:ext cx="5979522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sabendo que contamos sim, </a:t>
            </a:r>
            <a:endParaRPr lang="pt-PT" sz="32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com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Luz Divina, para nos iluminar, </a:t>
            </a:r>
          </a:p>
        </p:txBody>
      </p:sp>
    </p:spTree>
    <p:extLst>
      <p:ext uri="{BB962C8B-B14F-4D97-AF65-F5344CB8AC3E}">
        <p14:creationId xmlns:p14="http://schemas.microsoft.com/office/powerpoint/2010/main" val="25126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80" y="599768"/>
            <a:ext cx="10648335" cy="555904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93533" y="5081595"/>
            <a:ext cx="7509933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perceberemos com mais intensidade, trilhando os caminhos DO AMOR E DA JUSTIÇA. </a:t>
            </a:r>
          </a:p>
        </p:txBody>
      </p:sp>
    </p:spTree>
    <p:extLst>
      <p:ext uri="{BB962C8B-B14F-4D97-AF65-F5344CB8AC3E}">
        <p14:creationId xmlns:p14="http://schemas.microsoft.com/office/powerpoint/2010/main" val="19707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6" y="648929"/>
            <a:ext cx="10658168" cy="5584723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42374" y="5064586"/>
            <a:ext cx="9881231" cy="1077218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Cada pessoa dispõe a cada novo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dia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 uma nova oportunidade,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de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um novo espaço de tempo,  </a:t>
            </a:r>
          </a:p>
        </p:txBody>
      </p:sp>
    </p:spTree>
    <p:extLst>
      <p:ext uri="{BB962C8B-B14F-4D97-AF65-F5344CB8AC3E}">
        <p14:creationId xmlns:p14="http://schemas.microsoft.com/office/powerpoint/2010/main" val="151207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9" y="639098"/>
            <a:ext cx="10697497" cy="561421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72891" y="4507915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nos </a:t>
            </a:r>
            <a:r>
              <a:rPr lang="pt-PT" sz="3200" b="1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quais </a:t>
            </a:r>
            <a:r>
              <a:rPr lang="pt-PT" sz="3200" b="1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poderá escolher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entre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BEM OU O MAL, e lhe será dado, conforme as suas escolhas.</a:t>
            </a:r>
          </a:p>
        </p:txBody>
      </p:sp>
    </p:spTree>
    <p:extLst>
      <p:ext uri="{BB962C8B-B14F-4D97-AF65-F5344CB8AC3E}">
        <p14:creationId xmlns:p14="http://schemas.microsoft.com/office/powerpoint/2010/main" val="260894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36" y="629265"/>
            <a:ext cx="10650179" cy="558472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69265" y="4644326"/>
            <a:ext cx="6612467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Precisamos sempre do DISCERNIMENTO, para saber distinguir aquilo que eleva ou rebaixa, edifica ou destrói. </a:t>
            </a:r>
          </a:p>
        </p:txBody>
      </p:sp>
    </p:spTree>
    <p:extLst>
      <p:ext uri="{BB962C8B-B14F-4D97-AF65-F5344CB8AC3E}">
        <p14:creationId xmlns:p14="http://schemas.microsoft.com/office/powerpoint/2010/main" val="309552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81" y="678425"/>
            <a:ext cx="10628671" cy="551589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20066" y="4934635"/>
            <a:ext cx="7332133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Tomando cuidado com a ilusão do caminho fácil, sem esforço, que não é o mais seguro.</a:t>
            </a:r>
          </a:p>
        </p:txBody>
      </p:sp>
    </p:spTree>
    <p:extLst>
      <p:ext uri="{BB962C8B-B14F-4D97-AF65-F5344CB8AC3E}">
        <p14:creationId xmlns:p14="http://schemas.microsoft.com/office/powerpoint/2010/main" val="15329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8" y="629265"/>
            <a:ext cx="10638504" cy="49333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87599" y="4779202"/>
            <a:ext cx="8339667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Com simplicidade, e sem exageros, evitando a busca apenas do acúmulo de bens materiais, colocaremos </a:t>
            </a:r>
            <a:endParaRPr lang="pt-PT" sz="32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SER E O SABER ACIMA DO TER </a:t>
            </a:r>
          </a:p>
        </p:txBody>
      </p:sp>
    </p:spTree>
    <p:extLst>
      <p:ext uri="{BB962C8B-B14F-4D97-AF65-F5344CB8AC3E}">
        <p14:creationId xmlns:p14="http://schemas.microsoft.com/office/powerpoint/2010/main" val="36812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8" y="648929"/>
            <a:ext cx="10628671" cy="502373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20999" y="4765302"/>
            <a:ext cx="7027333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conquistaremos a verdadeira a realização, a paz e a serenidade, adquiridas através de uma vida digna e justa.</a:t>
            </a:r>
          </a:p>
        </p:txBody>
      </p:sp>
    </p:spTree>
    <p:extLst>
      <p:ext uri="{BB962C8B-B14F-4D97-AF65-F5344CB8AC3E}">
        <p14:creationId xmlns:p14="http://schemas.microsoft.com/office/powerpoint/2010/main" val="264254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97" y="648929"/>
            <a:ext cx="10808115" cy="499833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12354" y="4655235"/>
            <a:ext cx="6096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3"/>
                </a:solidFill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 Palavra de Deus diz: </a:t>
            </a:r>
            <a:endParaRPr lang="pt-PT" sz="32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“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Eis que ponho diante de ti a vida e a morte, a 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bênção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a maldição. </a:t>
            </a:r>
          </a:p>
        </p:txBody>
      </p:sp>
    </p:spTree>
    <p:extLst>
      <p:ext uri="{BB962C8B-B14F-4D97-AF65-F5344CB8AC3E}">
        <p14:creationId xmlns:p14="http://schemas.microsoft.com/office/powerpoint/2010/main" val="327876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67" y="651934"/>
            <a:ext cx="10693400" cy="425873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260599" y="4228868"/>
            <a:ext cx="8263467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Escolhe, pois a vida para que vivas, tu e os teus familiares. Amando o Senhor teu Deus, obedecendo à sua voz e permanecendo unido a Ele</a:t>
            </a:r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”</a:t>
            </a:r>
          </a:p>
          <a:p>
            <a:pPr algn="ctr"/>
            <a:r>
              <a:rPr lang="pt-PT" sz="32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(Ex 30, 19-20). </a:t>
            </a:r>
          </a:p>
        </p:txBody>
      </p:sp>
    </p:spTree>
    <p:extLst>
      <p:ext uri="{BB962C8B-B14F-4D97-AF65-F5344CB8AC3E}">
        <p14:creationId xmlns:p14="http://schemas.microsoft.com/office/powerpoint/2010/main" val="217154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94" y="603115"/>
            <a:ext cx="10399678" cy="559340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453295" y="552884"/>
            <a:ext cx="7534275" cy="56938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err="1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Ivanir</a:t>
            </a:r>
            <a:r>
              <a:rPr lang="pt-PT" sz="2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Leonardi</a:t>
            </a:r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Gregorian </a:t>
            </a:r>
            <a:r>
              <a:rPr lang="en-US" sz="2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 the moment of peace</a:t>
            </a:r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hlinkClick r:id="rId4"/>
              </a:rPr>
              <a:t>www.olgaslides.blogspot.pt</a:t>
            </a:r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800" b="1" dirty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>
                  <a:solidFill>
                    <a:srgbClr val="002060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hlinkClick r:id="rId7"/>
              </a:rPr>
              <a:t>www.sergrasan.com</a:t>
            </a:r>
            <a:endParaRPr lang="pt-PT" sz="2800" b="1" dirty="0" smtClean="0">
              <a:ln>
                <a:solidFill>
                  <a:srgbClr val="002060"/>
                </a:solidFill>
              </a:ln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1015124" y="907235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66" y="517769"/>
            <a:ext cx="2429934" cy="39454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332" y="845852"/>
            <a:ext cx="281517" cy="281517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332" y="3873743"/>
            <a:ext cx="281517" cy="28151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307" y="845852"/>
            <a:ext cx="281517" cy="2815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306" y="3879340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6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dir="u"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rilhant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TUDO TEM UM INÍCIO E UM FIM</Template>
  <TotalTime>0</TotalTime>
  <Words>405</Words>
  <Application>Microsoft Office PowerPoint</Application>
  <PresentationFormat>Ecrã Panorâmico</PresentationFormat>
  <Paragraphs>42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ESSENCE</vt:lpstr>
      <vt:lpstr>Arial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2017-11-25T19:37:47Z</dcterms:created>
  <dcterms:modified xsi:type="dcterms:W3CDTF">2017-11-25T19:38:34Z</dcterms:modified>
</cp:coreProperties>
</file>