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0" r:id="rId3"/>
    <p:sldId id="256" r:id="rId4"/>
    <p:sldId id="257" r:id="rId5"/>
    <p:sldId id="273" r:id="rId6"/>
    <p:sldId id="259" r:id="rId7"/>
    <p:sldId id="271" r:id="rId8"/>
    <p:sldId id="258" r:id="rId9"/>
    <p:sldId id="274" r:id="rId10"/>
    <p:sldId id="260" r:id="rId11"/>
    <p:sldId id="261" r:id="rId12"/>
    <p:sldId id="270" r:id="rId13"/>
    <p:sldId id="262" r:id="rId14"/>
    <p:sldId id="263" r:id="rId15"/>
    <p:sldId id="265" r:id="rId16"/>
    <p:sldId id="276" r:id="rId17"/>
    <p:sldId id="266" r:id="rId18"/>
    <p:sldId id="268" r:id="rId19"/>
    <p:sldId id="267" r:id="rId20"/>
    <p:sldId id="269" r:id="rId21"/>
    <p:sldId id="272" r:id="rId22"/>
    <p:sldId id="275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yG0mvGhMwCq+WRbTmKTBQ==" hashData="x/5KNJv+T4pasnKJWoeu48SbAgDDj1btxaevj6Ic6oTV63Gr7tAFOzbzW3VYUG9AiO3ek6lsuhMadaEohEnp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508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49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145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3603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764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618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451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423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344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00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003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2AC1A-1CD1-4B44-91C7-00F042DA27BF}" type="datetimeFigureOut">
              <a:rPr lang="pt-PT" smtClean="0"/>
              <a:t>10-05-2018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E5C73-6295-4262-A784-34C97327E5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3878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84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">
        <p:sndAc>
          <p:stSnd loop="1">
            <p:snd r:embed="rId2" name="Eduardo Lages-Amada Amante.wav"/>
          </p:stSnd>
        </p:sndAc>
      </p:transition>
    </mc:Choice>
    <mc:Fallback>
      <p:transition advTm="2000">
        <p:sndAc>
          <p:stSnd loop="1">
            <p:snd r:embed="rId2" name="Eduardo Lages-Amada Amant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965200"/>
          </a:effectLst>
        </p:spPr>
      </p:pic>
      <p:sp>
        <p:nvSpPr>
          <p:cNvPr id="3" name="Retângulo 2"/>
          <p:cNvSpPr/>
          <p:nvPr/>
        </p:nvSpPr>
        <p:spPr>
          <a:xfrm>
            <a:off x="2650050" y="5750467"/>
            <a:ext cx="75360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 a gente só quer um abraço </a:t>
            </a:r>
          </a:p>
        </p:txBody>
      </p:sp>
    </p:spTree>
    <p:extLst>
      <p:ext uri="{BB962C8B-B14F-4D97-AF65-F5344CB8AC3E}">
        <p14:creationId xmlns:p14="http://schemas.microsoft.com/office/powerpoint/2010/main" val="409987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2" name="Retângulo 1"/>
          <p:cNvSpPr/>
          <p:nvPr/>
        </p:nvSpPr>
        <p:spPr>
          <a:xfrm>
            <a:off x="5655734" y="28264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Me lembro de um recorte colado na minha agenda dos tempos de adolescente em que um casal se abraçava num fim de tarde. </a:t>
            </a:r>
          </a:p>
        </p:txBody>
      </p:sp>
    </p:spTree>
    <p:extLst>
      <p:ext uri="{BB962C8B-B14F-4D97-AF65-F5344CB8AC3E}">
        <p14:creationId xmlns:p14="http://schemas.microsoft.com/office/powerpoint/2010/main" val="41351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softEdge rad="939800"/>
          </a:effectLst>
        </p:spPr>
      </p:pic>
      <p:sp>
        <p:nvSpPr>
          <p:cNvPr id="6" name="Retângulo 5"/>
          <p:cNvSpPr/>
          <p:nvPr/>
        </p:nvSpPr>
        <p:spPr>
          <a:xfrm>
            <a:off x="214303" y="3959631"/>
            <a:ext cx="547793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Era um abraço apertado, ela tinha os cabelos queimados de sol e os braços dele envolviam a cintura dela com força e proteção. </a:t>
            </a:r>
          </a:p>
        </p:txBody>
      </p:sp>
    </p:spTree>
    <p:extLst>
      <p:ext uri="{BB962C8B-B14F-4D97-AF65-F5344CB8AC3E}">
        <p14:creationId xmlns:p14="http://schemas.microsoft.com/office/powerpoint/2010/main" val="298341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82939"/>
          </a:xfrm>
          <a:prstGeom prst="rect">
            <a:avLst/>
          </a:prstGeom>
          <a:noFill/>
          <a:ln>
            <a:noFill/>
          </a:ln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6489247" y="1801950"/>
            <a:ext cx="55118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abria a minha agenda naquela página e me perguntava quando seria envolvida assim.</a:t>
            </a:r>
          </a:p>
        </p:txBody>
      </p:sp>
    </p:spTree>
    <p:extLst>
      <p:ext uri="{BB962C8B-B14F-4D97-AF65-F5344CB8AC3E}">
        <p14:creationId xmlns:p14="http://schemas.microsoft.com/office/powerpoint/2010/main" val="161031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6" name="Retângulo 5"/>
          <p:cNvSpPr/>
          <p:nvPr/>
        </p:nvSpPr>
        <p:spPr>
          <a:xfrm>
            <a:off x="5748867" y="119329"/>
            <a:ext cx="57065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Muitas vezes um abraço significa mais que um beijo. Pois um abraço fala, acolhe, protege, acalma, consola e traduz afeição. </a:t>
            </a:r>
          </a:p>
        </p:txBody>
      </p:sp>
    </p:spTree>
    <p:extLst>
      <p:ext uri="{BB962C8B-B14F-4D97-AF65-F5344CB8AC3E}">
        <p14:creationId xmlns:p14="http://schemas.microsoft.com/office/powerpoint/2010/main" val="47895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405710" y="3822373"/>
            <a:ext cx="41747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Pode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expressar “estamos juntos nessa”, “te quero muito bem” ou “ninguém é forte sozinho”.</a:t>
            </a:r>
          </a:p>
        </p:txBody>
      </p:sp>
    </p:spTree>
    <p:extLst>
      <p:ext uri="{BB962C8B-B14F-4D97-AF65-F5344CB8AC3E}">
        <p14:creationId xmlns:p14="http://schemas.microsoft.com/office/powerpoint/2010/main" val="176164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noFill/>
          <a:ln>
            <a:noFill/>
          </a:ln>
          <a:effectLst>
            <a:softEdge rad="939800"/>
          </a:effectLst>
        </p:spPr>
      </p:pic>
      <p:sp>
        <p:nvSpPr>
          <p:cNvPr id="7" name="Retângulo 6"/>
          <p:cNvSpPr/>
          <p:nvPr/>
        </p:nvSpPr>
        <p:spPr>
          <a:xfrm>
            <a:off x="533400" y="1790467"/>
            <a:ext cx="56809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Consegue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transmitir empatia, cuidado, segurança e atração. Acolhe reencontros, saudades, aflições e desejos. </a:t>
            </a:r>
          </a:p>
        </p:txBody>
      </p:sp>
    </p:spTree>
    <p:extLst>
      <p:ext uri="{BB962C8B-B14F-4D97-AF65-F5344CB8AC3E}">
        <p14:creationId xmlns:p14="http://schemas.microsoft.com/office/powerpoint/2010/main" val="166088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459363" y="1498173"/>
            <a:ext cx="39094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Celebra alegrias, vitórias, realizações e recomeços. 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Traduz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compaixão, “vamos dividir essa tristeza”, “vem cá me dá sua dor”.</a:t>
            </a:r>
          </a:p>
        </p:txBody>
      </p:sp>
    </p:spTree>
    <p:extLst>
      <p:ext uri="{BB962C8B-B14F-4D97-AF65-F5344CB8AC3E}">
        <p14:creationId xmlns:p14="http://schemas.microsoft.com/office/powerpoint/2010/main" val="150713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812470" y="807566"/>
            <a:ext cx="38611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silêncio de um abraço muita coisa é dita. Pois abraço significa reconciliação, perdão, exoneração das mágoas e aflições.</a:t>
            </a:r>
          </a:p>
        </p:txBody>
      </p:sp>
    </p:spTree>
    <p:extLst>
      <p:ext uri="{BB962C8B-B14F-4D97-AF65-F5344CB8AC3E}">
        <p14:creationId xmlns:p14="http://schemas.microsoft.com/office/powerpoint/2010/main" val="159218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6" name="Retângulo 5"/>
          <p:cNvSpPr/>
          <p:nvPr/>
        </p:nvSpPr>
        <p:spPr>
          <a:xfrm>
            <a:off x="651753" y="995894"/>
            <a:ext cx="50389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silêncio de um abraço abafo meu pranto e extravaso minha alegria. Dissolvo minha dor e restauro meu equilíbrio. </a:t>
            </a:r>
          </a:p>
        </p:txBody>
      </p:sp>
    </p:spTree>
    <p:extLst>
      <p:ext uri="{BB962C8B-B14F-4D97-AF65-F5344CB8AC3E}">
        <p14:creationId xmlns:p14="http://schemas.microsoft.com/office/powerpoint/2010/main" val="285619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7" name="Retângulo 6"/>
          <p:cNvSpPr/>
          <p:nvPr/>
        </p:nvSpPr>
        <p:spPr>
          <a:xfrm>
            <a:off x="932413" y="2059090"/>
            <a:ext cx="41740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Um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abraço aquece, enche de esperança, transforma pedra em coração.</a:t>
            </a:r>
          </a:p>
        </p:txBody>
      </p:sp>
    </p:spTree>
    <p:extLst>
      <p:ext uri="{BB962C8B-B14F-4D97-AF65-F5344CB8AC3E}">
        <p14:creationId xmlns:p14="http://schemas.microsoft.com/office/powerpoint/2010/main" val="382665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304799" y="1058043"/>
            <a:ext cx="57912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Nos momentos em que pareço mais imperfeita é justamente quando mais preciso de um abraço. </a:t>
            </a:r>
          </a:p>
        </p:txBody>
      </p:sp>
    </p:spTree>
    <p:extLst>
      <p:ext uri="{BB962C8B-B14F-4D97-AF65-F5344CB8AC3E}">
        <p14:creationId xmlns:p14="http://schemas.microsoft.com/office/powerpoint/2010/main" val="160191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848108" y="2913684"/>
            <a:ext cx="378315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abraço recompõe porcelanas lascadas e arremata fios puxados. Abraço constrói pontes invisíveis e decifra linhas tortas.</a:t>
            </a:r>
          </a:p>
        </p:txBody>
      </p:sp>
    </p:spTree>
    <p:extLst>
      <p:ext uri="{BB962C8B-B14F-4D97-AF65-F5344CB8AC3E}">
        <p14:creationId xmlns:p14="http://schemas.microsoft.com/office/powerpoint/2010/main" val="380895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7" name="Retângulo 6"/>
          <p:cNvSpPr/>
          <p:nvPr/>
        </p:nvSpPr>
        <p:spPr>
          <a:xfrm>
            <a:off x="259584" y="2365330"/>
            <a:ext cx="53143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 a gente só quer um abraço que diga que vai ficar tudo bem, uma garantia de que não estamos sozinhos, um colo onde repousar a cabeça, uma atenção cuidadosa e um silêncio repleto de significado.</a:t>
            </a:r>
          </a:p>
        </p:txBody>
      </p:sp>
    </p:spTree>
    <p:extLst>
      <p:ext uri="{BB962C8B-B14F-4D97-AF65-F5344CB8AC3E}">
        <p14:creationId xmlns:p14="http://schemas.microsoft.com/office/powerpoint/2010/main" val="4043734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window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7516779" y="1212213"/>
            <a:ext cx="43898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Oferecer nosso abraço a alguém é resgatá-lo do mundo enquanto acolhemos suas lutas, desistências, lembranças e confissões.</a:t>
            </a:r>
          </a:p>
        </p:txBody>
      </p:sp>
    </p:spTree>
    <p:extLst>
      <p:ext uri="{BB962C8B-B14F-4D97-AF65-F5344CB8AC3E}">
        <p14:creationId xmlns:p14="http://schemas.microsoft.com/office/powerpoint/2010/main" val="310945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2087844" y="4383972"/>
            <a:ext cx="59470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se importar, emanar energias boas, sanar dúvidas e dissipar medos. É adoçar um encontro, medicar um pranto, colorir um desencanto.</a:t>
            </a:r>
          </a:p>
        </p:txBody>
      </p:sp>
    </p:spTree>
    <p:extLst>
      <p:ext uri="{BB962C8B-B14F-4D97-AF65-F5344CB8AC3E}">
        <p14:creationId xmlns:p14="http://schemas.microsoft.com/office/powerpoint/2010/main" val="294514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6" name="Retângulo 5"/>
          <p:cNvSpPr/>
          <p:nvPr/>
        </p:nvSpPr>
        <p:spPr>
          <a:xfrm>
            <a:off x="1260093" y="465253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Abraço é calma, encontro de almas, artimanha perfeita para vencer qualquer dúvida ou saudade.</a:t>
            </a:r>
          </a:p>
        </p:txBody>
      </p:sp>
    </p:spTree>
    <p:extLst>
      <p:ext uri="{BB962C8B-B14F-4D97-AF65-F5344CB8AC3E}">
        <p14:creationId xmlns:p14="http://schemas.microsoft.com/office/powerpoint/2010/main" val="257489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7903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69334" y="76200"/>
            <a:ext cx="38777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finalmente tenho que concordar com Rubem Alves, que dizia: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“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te abraço para abraçar o que me falta”. </a:t>
            </a:r>
          </a:p>
        </p:txBody>
      </p:sp>
    </p:spTree>
    <p:extLst>
      <p:ext uri="{BB962C8B-B14F-4D97-AF65-F5344CB8AC3E}">
        <p14:creationId xmlns:p14="http://schemas.microsoft.com/office/powerpoint/2010/main" val="404966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91872" y="479037"/>
            <a:ext cx="48278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abraço nos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reconecta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com aquilo que precisamos, com o que nos faz falta, com o que nos alivia. Abraço é melhor que conselho, que beijo, que recomendação.</a:t>
            </a:r>
          </a:p>
        </p:txBody>
      </p:sp>
    </p:spTree>
    <p:extLst>
      <p:ext uri="{BB962C8B-B14F-4D97-AF65-F5344CB8AC3E}">
        <p14:creationId xmlns:p14="http://schemas.microsoft.com/office/powerpoint/2010/main" val="83117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5" name="Retângulo 4"/>
          <p:cNvSpPr/>
          <p:nvPr/>
        </p:nvSpPr>
        <p:spPr>
          <a:xfrm>
            <a:off x="450356" y="80561"/>
            <a:ext cx="45399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Abraço nos traz de volta, nos situa no mundo, nos dá chão. Abraço é a maior das conquistas, pois abraço dissipa o abandono e aquieta o coração…</a:t>
            </a:r>
          </a:p>
        </p:txBody>
      </p:sp>
    </p:spTree>
    <p:extLst>
      <p:ext uri="{BB962C8B-B14F-4D97-AF65-F5344CB8AC3E}">
        <p14:creationId xmlns:p14="http://schemas.microsoft.com/office/powerpoint/2010/main" val="58004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3" name="CaixaDeTexto 2"/>
          <p:cNvSpPr txBox="1"/>
          <p:nvPr/>
        </p:nvSpPr>
        <p:spPr>
          <a:xfrm>
            <a:off x="2566459" y="302503"/>
            <a:ext cx="7475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Fabíola Simões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Eduardo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Lages-Amada Amante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1"/>
          <a:stretch/>
        </p:blipFill>
        <p:spPr>
          <a:xfrm>
            <a:off x="1536068" y="302503"/>
            <a:ext cx="2060782" cy="275901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7995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0">
        <p14:window dir="vert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469</Words>
  <Application>Microsoft Office PowerPoint</Application>
  <PresentationFormat>Ecrã Panorâmico</PresentationFormat>
  <Paragraphs>33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19</cp:revision>
  <dcterms:created xsi:type="dcterms:W3CDTF">2018-05-05T21:51:43Z</dcterms:created>
  <dcterms:modified xsi:type="dcterms:W3CDTF">2018-05-10T18:10:47Z</dcterms:modified>
</cp:coreProperties>
</file>