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</p:sldMasterIdLst>
  <p:sldIdLst>
    <p:sldId id="256" r:id="rId2"/>
    <p:sldId id="266" r:id="rId3"/>
    <p:sldId id="257" r:id="rId4"/>
    <p:sldId id="262" r:id="rId5"/>
    <p:sldId id="260" r:id="rId6"/>
    <p:sldId id="259" r:id="rId7"/>
    <p:sldId id="261" r:id="rId8"/>
    <p:sldId id="263" r:id="rId9"/>
    <p:sldId id="264" r:id="rId10"/>
    <p:sldId id="265" r:id="rId11"/>
    <p:sldId id="270" r:id="rId12"/>
    <p:sldId id="268" r:id="rId13"/>
    <p:sldId id="267" r:id="rId14"/>
    <p:sldId id="269" r:id="rId15"/>
    <p:sldId id="275" r:id="rId16"/>
    <p:sldId id="271" r:id="rId17"/>
    <p:sldId id="273" r:id="rId18"/>
    <p:sldId id="272" r:id="rId19"/>
    <p:sldId id="274" r:id="rId20"/>
    <p:sldId id="278" r:id="rId21"/>
    <p:sldId id="277" r:id="rId22"/>
    <p:sldId id="276" r:id="rId23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ud+pqVCpY03+i503yd+4Q==" hashData="uvxhZysPMLT/aONNfhH9PwgooHV31Sq9uKTI9cOB6f9krbxvwXLU4j4q9LNxzd2E47jx4dB9cyVAiVqaFQbOZ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76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12/6/2019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838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lu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198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lu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12/6/2019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646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lu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12/6/2019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51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lu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12/6/2019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801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lu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12/6/2019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979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lu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12/6/2019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387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lu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12/6/2019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15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lu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12/6/2019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8831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lu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12/6/2019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15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lu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12/6/2019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6739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lu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608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0" r:id="rId1"/>
    <p:sldLayoutId id="2147483861" r:id="rId2"/>
    <p:sldLayoutId id="2147483862" r:id="rId3"/>
    <p:sldLayoutId id="2147483863" r:id="rId4"/>
    <p:sldLayoutId id="2147483864" r:id="rId5"/>
    <p:sldLayoutId id="2147483865" r:id="rId6"/>
    <p:sldLayoutId id="2147483866" r:id="rId7"/>
    <p:sldLayoutId id="2147483867" r:id="rId8"/>
    <p:sldLayoutId id="2147483868" r:id="rId9"/>
    <p:sldLayoutId id="2147483869" r:id="rId10"/>
    <p:sldLayoutId id="2147483870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lu"/>
      </p:transition>
    </mc:Choice>
    <mc:Fallback xmlns="">
      <p:transition spd="slow" advTm="15000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olga.lopes.16" TargetMode="External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>
            <a:extLst>
              <a:ext uri="{FF2B5EF4-FFF2-40B4-BE49-F238E27FC236}">
                <a16:creationId xmlns:a16="http://schemas.microsoft.com/office/drawing/2014/main" id="{B72D0586-E03D-4D7A-B421-A2C3D38FE9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012" y="480060"/>
            <a:ext cx="11237976" cy="5897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Francis Goya - The Sound of Silence">
            <a:hlinkClick r:id="" action="ppaction://media"/>
            <a:extLst>
              <a:ext uri="{FF2B5EF4-FFF2-40B4-BE49-F238E27FC236}">
                <a16:creationId xmlns:a16="http://schemas.microsoft.com/office/drawing/2014/main" id="{427A49FC-241A-421A-B873-8A41404A86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13117" y="4024223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008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ripple dir="lu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C157971-D9A8-485B-B079-B8CCF085F6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" y="371476"/>
            <a:ext cx="11449051" cy="61198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E892291-3828-4416-B0E1-CA6EBCCD0623}"/>
              </a:ext>
            </a:extLst>
          </p:cNvPr>
          <p:cNvSpPr/>
          <p:nvPr/>
        </p:nvSpPr>
        <p:spPr>
          <a:xfrm>
            <a:off x="5922737" y="2243670"/>
            <a:ext cx="527435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Não conte às pessoas mais do que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elas precisam saber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AE66185E-6AFC-40BD-9850-0FD4FE95F7AF}"/>
              </a:ext>
            </a:extLst>
          </p:cNvPr>
          <p:cNvSpPr/>
          <p:nvPr/>
        </p:nvSpPr>
        <p:spPr>
          <a:xfrm>
            <a:off x="2474862" y="5577802"/>
            <a:ext cx="51617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Por Prof. Marcel Camargo</a:t>
            </a:r>
          </a:p>
        </p:txBody>
      </p:sp>
    </p:spTree>
    <p:extLst>
      <p:ext uri="{BB962C8B-B14F-4D97-AF65-F5344CB8AC3E}">
        <p14:creationId xmlns:p14="http://schemas.microsoft.com/office/powerpoint/2010/main" val="3190389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ripple dir="lu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2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7AFA730-0250-431C-BCBE-6AEA33F855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352426"/>
            <a:ext cx="11430000" cy="61388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C7B29EFF-75B8-4882-BDE0-571582FC589C}"/>
              </a:ext>
            </a:extLst>
          </p:cNvPr>
          <p:cNvSpPr/>
          <p:nvPr/>
        </p:nvSpPr>
        <p:spPr>
          <a:xfrm>
            <a:off x="1132935" y="4114649"/>
            <a:ext cx="795067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Existem pessoas que são extrovertidas e bastante transparentes, pois não conseguem esconder o que sentem, de maneira nenhuma. </a:t>
            </a:r>
          </a:p>
        </p:txBody>
      </p:sp>
    </p:spTree>
    <p:extLst>
      <p:ext uri="{BB962C8B-B14F-4D97-AF65-F5344CB8AC3E}">
        <p14:creationId xmlns:p14="http://schemas.microsoft.com/office/powerpoint/2010/main" val="2844508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lu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D3DC501-50EB-44D3-A801-FB52C9A90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70935" y="371475"/>
            <a:ext cx="11447253" cy="61293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2D5C55C-1EAB-4C82-987F-C5815ECD6A30}"/>
              </a:ext>
            </a:extLst>
          </p:cNvPr>
          <p:cNvSpPr/>
          <p:nvPr/>
        </p:nvSpPr>
        <p:spPr>
          <a:xfrm>
            <a:off x="370935" y="3839081"/>
            <a:ext cx="720018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 gente percebe pela expressão do rosto delas quando estão bem, quando estão felizes, ou quando estão tristes e chateadas.</a:t>
            </a:r>
          </a:p>
        </p:txBody>
      </p:sp>
    </p:spTree>
    <p:extLst>
      <p:ext uri="{BB962C8B-B14F-4D97-AF65-F5344CB8AC3E}">
        <p14:creationId xmlns:p14="http://schemas.microsoft.com/office/powerpoint/2010/main" val="224754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 dir="lu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2DE1F2C-35D0-4A95-90CD-E93A0B46C1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14068" y="361950"/>
            <a:ext cx="11421374" cy="614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66CC62B8-7A7E-4428-8E62-23DC7593A488}"/>
              </a:ext>
            </a:extLst>
          </p:cNvPr>
          <p:cNvSpPr/>
          <p:nvPr/>
        </p:nvSpPr>
        <p:spPr>
          <a:xfrm>
            <a:off x="649858" y="3510323"/>
            <a:ext cx="503495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Algumas delas, inclusive, abrem-se e contam como se sentem a quem estiver por perto, </a:t>
            </a:r>
          </a:p>
        </p:txBody>
      </p:sp>
    </p:spTree>
    <p:extLst>
      <p:ext uri="{BB962C8B-B14F-4D97-AF65-F5344CB8AC3E}">
        <p14:creationId xmlns:p14="http://schemas.microsoft.com/office/powerpoint/2010/main" val="417246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ripple dir="lu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EF130FD-060B-4364-BAF4-15A8019E07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70935" y="381000"/>
            <a:ext cx="11438626" cy="61102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9FF5734-8DE2-49EE-A95F-C874DCE12850}"/>
              </a:ext>
            </a:extLst>
          </p:cNvPr>
          <p:cNvSpPr/>
          <p:nvPr/>
        </p:nvSpPr>
        <p:spPr>
          <a:xfrm>
            <a:off x="287547" y="1716029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pois sentem necessidade de compartilhar o que possuem dentro de si. Isso, porém, nem sempre é bom.</a:t>
            </a:r>
          </a:p>
        </p:txBody>
      </p:sp>
    </p:spTree>
    <p:extLst>
      <p:ext uri="{BB962C8B-B14F-4D97-AF65-F5344CB8AC3E}">
        <p14:creationId xmlns:p14="http://schemas.microsoft.com/office/powerpoint/2010/main" val="1920044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ripple dir="lu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B838300-5765-4790-9286-3EA9F7F1BB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79561" y="361951"/>
            <a:ext cx="11438627" cy="61579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B4993C2-3741-4272-9C57-E0E8001E39CF}"/>
              </a:ext>
            </a:extLst>
          </p:cNvPr>
          <p:cNvSpPr/>
          <p:nvPr/>
        </p:nvSpPr>
        <p:spPr>
          <a:xfrm>
            <a:off x="500332" y="1505907"/>
            <a:ext cx="452437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Colocar para fora o que engasga pode ser muito benéfico, uma vez que, à medida que expomos o que incomoda, é como se dividíssemos o peso, que sai um pouco de nossas costas.</a:t>
            </a:r>
          </a:p>
        </p:txBody>
      </p:sp>
    </p:spTree>
    <p:extLst>
      <p:ext uri="{BB962C8B-B14F-4D97-AF65-F5344CB8AC3E}">
        <p14:creationId xmlns:p14="http://schemas.microsoft.com/office/powerpoint/2010/main" val="2580874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ripple dir="lu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8DF80B4-7F7D-47B7-9AC7-5D780FCB55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62308" y="352425"/>
            <a:ext cx="11455880" cy="61483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53ADEDF-E9B3-4477-B49B-4C6A1CF3ABC4}"/>
              </a:ext>
            </a:extLst>
          </p:cNvPr>
          <p:cNvSpPr/>
          <p:nvPr/>
        </p:nvSpPr>
        <p:spPr>
          <a:xfrm>
            <a:off x="623977" y="4279027"/>
            <a:ext cx="623402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Além disso, o ouvinte enxerga aquilo tudo de fora, sendo capaz de analisar racionalmente, acalmando-nos.</a:t>
            </a:r>
          </a:p>
        </p:txBody>
      </p:sp>
    </p:spTree>
    <p:extLst>
      <p:ext uri="{BB962C8B-B14F-4D97-AF65-F5344CB8AC3E}">
        <p14:creationId xmlns:p14="http://schemas.microsoft.com/office/powerpoint/2010/main" val="313791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ripple dir="lu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CA7F32-1D43-447A-8D0B-F1A858B0A2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70935" y="361950"/>
            <a:ext cx="11455880" cy="6153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9141C575-A4C4-4F49-B7D0-2FCEF635C7D1}"/>
              </a:ext>
            </a:extLst>
          </p:cNvPr>
          <p:cNvSpPr/>
          <p:nvPr/>
        </p:nvSpPr>
        <p:spPr>
          <a:xfrm>
            <a:off x="598098" y="4571848"/>
            <a:ext cx="99951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Muitas vezes, ao verbalizar nossos sentimentos, eles podem se tornar menos pesados, menos densos, à medida que vão saindo um pouco de dentro de nós.</a:t>
            </a:r>
          </a:p>
        </p:txBody>
      </p:sp>
    </p:spTree>
    <p:extLst>
      <p:ext uri="{BB962C8B-B14F-4D97-AF65-F5344CB8AC3E}">
        <p14:creationId xmlns:p14="http://schemas.microsoft.com/office/powerpoint/2010/main" val="12736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ripple dir="lu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39A3287-558D-4533-920C-CE88CBB3BB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" y="371476"/>
            <a:ext cx="11458576" cy="6191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E83031B-5BDE-4898-8EAD-B610EB8E37B8}"/>
              </a:ext>
            </a:extLst>
          </p:cNvPr>
          <p:cNvSpPr/>
          <p:nvPr/>
        </p:nvSpPr>
        <p:spPr>
          <a:xfrm>
            <a:off x="710240" y="4598205"/>
            <a:ext cx="748485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Por outro lado, pode haver quem nunca fará bom uso do que souber a respeito de alguém.</a:t>
            </a:r>
          </a:p>
        </p:txBody>
      </p:sp>
    </p:spTree>
    <p:extLst>
      <p:ext uri="{BB962C8B-B14F-4D97-AF65-F5344CB8AC3E}">
        <p14:creationId xmlns:p14="http://schemas.microsoft.com/office/powerpoint/2010/main" val="170978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ripple dir="lu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4848F62-A3F2-4526-8018-12A5EBCD2B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999" y="390525"/>
            <a:ext cx="11449051" cy="6115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2152EE9-344A-4B70-BA8D-341DE5D18585}"/>
              </a:ext>
            </a:extLst>
          </p:cNvPr>
          <p:cNvSpPr/>
          <p:nvPr/>
        </p:nvSpPr>
        <p:spPr>
          <a:xfrm>
            <a:off x="577970" y="3221966"/>
            <a:ext cx="465826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Algumas pessoas são incapazes de guardar segredo e, pior ainda, deturpam o que sabem</a:t>
            </a:r>
          </a:p>
        </p:txBody>
      </p:sp>
    </p:spTree>
    <p:extLst>
      <p:ext uri="{BB962C8B-B14F-4D97-AF65-F5344CB8AC3E}">
        <p14:creationId xmlns:p14="http://schemas.microsoft.com/office/powerpoint/2010/main" val="3599881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ripple dir="lu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09F4CD9-68AC-4A85-B1CE-08A5F57D16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525" y="352426"/>
            <a:ext cx="11430000" cy="61388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0EC688A2-8209-42BE-8C32-2D94DEB23051}"/>
              </a:ext>
            </a:extLst>
          </p:cNvPr>
          <p:cNvSpPr/>
          <p:nvPr/>
        </p:nvSpPr>
        <p:spPr>
          <a:xfrm>
            <a:off x="371475" y="3995570"/>
            <a:ext cx="790179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 transmitem aquilo de uma forma negativa e descontextualizada, para simplesmente sujar a imagem do outro. </a:t>
            </a:r>
          </a:p>
        </p:txBody>
      </p:sp>
    </p:spTree>
    <p:extLst>
      <p:ext uri="{BB962C8B-B14F-4D97-AF65-F5344CB8AC3E}">
        <p14:creationId xmlns:p14="http://schemas.microsoft.com/office/powerpoint/2010/main" val="166644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 dir="lu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DF5CBB2-426D-48F3-A772-78063E5158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49" y="390525"/>
            <a:ext cx="11477626" cy="61102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81FFB0B-8E3B-4094-86C8-048398BABDB5}"/>
              </a:ext>
            </a:extLst>
          </p:cNvPr>
          <p:cNvSpPr/>
          <p:nvPr/>
        </p:nvSpPr>
        <p:spPr>
          <a:xfrm>
            <a:off x="822384" y="3847229"/>
            <a:ext cx="585446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Jamais teremos certeza absoluta sobre todo mundo, sobre as reais intenções de quem se aproxima de nós, </a:t>
            </a:r>
          </a:p>
        </p:txBody>
      </p:sp>
    </p:spTree>
    <p:extLst>
      <p:ext uri="{BB962C8B-B14F-4D97-AF65-F5344CB8AC3E}">
        <p14:creationId xmlns:p14="http://schemas.microsoft.com/office/powerpoint/2010/main" val="4014313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 dir="lu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6082075-6D84-4F64-992C-2362FD747A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424" y="371475"/>
            <a:ext cx="11467599" cy="6115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513B5B3-94DC-403E-A99A-CA526FB272BE}"/>
              </a:ext>
            </a:extLst>
          </p:cNvPr>
          <p:cNvSpPr/>
          <p:nvPr/>
        </p:nvSpPr>
        <p:spPr>
          <a:xfrm>
            <a:off x="554965" y="4692618"/>
            <a:ext cx="782128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pois é preciso muito tempo para conhecer minimamente alguém.</a:t>
            </a:r>
          </a:p>
        </p:txBody>
      </p:sp>
    </p:spTree>
    <p:extLst>
      <p:ext uri="{BB962C8B-B14F-4D97-AF65-F5344CB8AC3E}">
        <p14:creationId xmlns:p14="http://schemas.microsoft.com/office/powerpoint/2010/main" val="1714616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ripple dir="lu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5B16159-243F-4080-ADF0-78BB47C462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79561" y="371475"/>
            <a:ext cx="11429999" cy="6115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193A286-1838-43D0-80E4-9672FE405A3C}"/>
              </a:ext>
            </a:extLst>
          </p:cNvPr>
          <p:cNvSpPr/>
          <p:nvPr/>
        </p:nvSpPr>
        <p:spPr>
          <a:xfrm>
            <a:off x="379561" y="4503314"/>
            <a:ext cx="825548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Alguns indivíduos perguntam sobre nossa com o mero intuito de obter munição a ser usada de forma distorcida e cruel.</a:t>
            </a:r>
          </a:p>
        </p:txBody>
      </p:sp>
    </p:spTree>
    <p:extLst>
      <p:ext uri="{BB962C8B-B14F-4D97-AF65-F5344CB8AC3E}">
        <p14:creationId xmlns:p14="http://schemas.microsoft.com/office/powerpoint/2010/main" val="3719142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 dir="lu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56B16DD-9E53-4ACA-B245-ABB4C08128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" y="361950"/>
            <a:ext cx="11458575" cy="6134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6ABA9AD9-0C0D-471B-8C48-B56B03238926}"/>
              </a:ext>
            </a:extLst>
          </p:cNvPr>
          <p:cNvSpPr/>
          <p:nvPr/>
        </p:nvSpPr>
        <p:spPr>
          <a:xfrm>
            <a:off x="227162" y="4295802"/>
            <a:ext cx="808007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Da mesma forma, há quem não queira nem pensar em ajudar, apenas tem curiosidade, apenas é enxerido e vive se metendo onde não é chamado. </a:t>
            </a:r>
          </a:p>
        </p:txBody>
      </p:sp>
    </p:spTree>
    <p:extLst>
      <p:ext uri="{BB962C8B-B14F-4D97-AF65-F5344CB8AC3E}">
        <p14:creationId xmlns:p14="http://schemas.microsoft.com/office/powerpoint/2010/main" val="337672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ripple dir="lu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8FA888C-2F06-483A-90B2-DD04301960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79561" y="352425"/>
            <a:ext cx="11455880" cy="6134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53F7D73-3982-4F31-9CA7-516B9D7029AD}"/>
              </a:ext>
            </a:extLst>
          </p:cNvPr>
          <p:cNvSpPr/>
          <p:nvPr/>
        </p:nvSpPr>
        <p:spPr>
          <a:xfrm>
            <a:off x="460076" y="3429000"/>
            <a:ext cx="6096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 mundo anda por demais superficial e materialista, portanto, nossos sentimentos devem ser preservados e não expostos a qualquer um.</a:t>
            </a:r>
          </a:p>
        </p:txBody>
      </p:sp>
    </p:spTree>
    <p:extLst>
      <p:ext uri="{BB962C8B-B14F-4D97-AF65-F5344CB8AC3E}">
        <p14:creationId xmlns:p14="http://schemas.microsoft.com/office/powerpoint/2010/main" val="358278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ripple dir="lu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09AC45B-69B3-4FBF-87D5-7890FE240E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" y="371476"/>
            <a:ext cx="11458576" cy="61198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47B41883-C6B9-4046-B078-F44C0A032F05}"/>
              </a:ext>
            </a:extLst>
          </p:cNvPr>
          <p:cNvSpPr/>
          <p:nvPr/>
        </p:nvSpPr>
        <p:spPr>
          <a:xfrm>
            <a:off x="371474" y="2131656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Temos, portanto, que tomar muito cuidado com nossos sentimentos, pois eles são preciosos,</a:t>
            </a:r>
          </a:p>
        </p:txBody>
      </p:sp>
    </p:spTree>
    <p:extLst>
      <p:ext uri="{BB962C8B-B14F-4D97-AF65-F5344CB8AC3E}">
        <p14:creationId xmlns:p14="http://schemas.microsoft.com/office/powerpoint/2010/main" val="351594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ripple dir="lu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9357D21-38E0-460F-B7EB-AACD053DF3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79561" y="370332"/>
            <a:ext cx="11447253" cy="61209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DB3D078-5678-40C2-A405-418BD9DA3416}"/>
              </a:ext>
            </a:extLst>
          </p:cNvPr>
          <p:cNvSpPr/>
          <p:nvPr/>
        </p:nvSpPr>
        <p:spPr>
          <a:xfrm>
            <a:off x="718868" y="1880407"/>
            <a:ext cx="412917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são tesouros, que não merecem ser violados pela maldade e pela falsidade de quem não sabe fazer nada mais do que destruir tudo o que toca.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628890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ripple dir="lu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A3A83FB-B2AE-4655-9D31-E6CD30641B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53684" y="362309"/>
            <a:ext cx="11455878" cy="6149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148FE77-E871-4084-98D8-43BFC5BA1A6B}"/>
              </a:ext>
            </a:extLst>
          </p:cNvPr>
          <p:cNvSpPr/>
          <p:nvPr/>
        </p:nvSpPr>
        <p:spPr>
          <a:xfrm>
            <a:off x="598098" y="4037010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 tem muita gente torcendo contra nossas conquistas. Não conte às pessoas mais do que elas precisam saber. </a:t>
            </a:r>
          </a:p>
        </p:txBody>
      </p:sp>
    </p:spTree>
    <p:extLst>
      <p:ext uri="{BB962C8B-B14F-4D97-AF65-F5344CB8AC3E}">
        <p14:creationId xmlns:p14="http://schemas.microsoft.com/office/powerpoint/2010/main" val="102180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 dir="lu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2411C60-7DFE-49CF-B1C0-187F73F036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89626" y="379563"/>
            <a:ext cx="11412748" cy="6116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D15F9547-9049-4A56-855E-1B3878A64570}"/>
              </a:ext>
            </a:extLst>
          </p:cNvPr>
          <p:cNvSpPr/>
          <p:nvPr/>
        </p:nvSpPr>
        <p:spPr>
          <a:xfrm>
            <a:off x="389626" y="940127"/>
            <a:ext cx="52247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Na verdade, a maioria delas não tem que saber nada sobre nós.</a:t>
            </a:r>
          </a:p>
        </p:txBody>
      </p:sp>
    </p:spTree>
    <p:extLst>
      <p:ext uri="{BB962C8B-B14F-4D97-AF65-F5344CB8AC3E}">
        <p14:creationId xmlns:p14="http://schemas.microsoft.com/office/powerpoint/2010/main" val="934142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ripple dir="lu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2">
            <a:extLst>
              <a:ext uri="{FF2B5EF4-FFF2-40B4-BE49-F238E27FC236}">
                <a16:creationId xmlns:a16="http://schemas.microsoft.com/office/drawing/2014/main" id="{CAE16469-72D1-4980-9B05-86CF3C027294}"/>
              </a:ext>
            </a:extLst>
          </p:cNvPr>
          <p:cNvSpPr txBox="1"/>
          <p:nvPr/>
        </p:nvSpPr>
        <p:spPr>
          <a:xfrm>
            <a:off x="3941079" y="826541"/>
            <a:ext cx="733364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Autor do Texto: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Prof. Marcel Camargo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Música: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Francis Goya - The Sound of Silence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  <a:hlinkClick r:id="rId3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  <a:hlinkClick r:id="rId4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hlinkClick r:id="rId5"/>
              </a:rPr>
              <a:t>www.sergrasan.com</a:t>
            </a:r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5E9AE3B8-56CF-469B-B894-71D15E17002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346" y="438352"/>
            <a:ext cx="2072208" cy="26383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991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0">
        <p14:ripple dir="lu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Vermelho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Savon">
      <a:majorFont>
        <a:latin typeface="Century Gothic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472</Words>
  <Application>Microsoft Office PowerPoint</Application>
  <PresentationFormat>Ecrã Panorâmico</PresentationFormat>
  <Paragraphs>34</Paragraphs>
  <Slides>22</Slides>
  <Notes>0</Notes>
  <HiddenSlides>0</HiddenSlides>
  <MMClips>1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22</vt:i4>
      </vt:variant>
    </vt:vector>
  </HeadingPairs>
  <TitlesOfParts>
    <vt:vector size="26" baseType="lpstr">
      <vt:lpstr>Century Gothic</vt:lpstr>
      <vt:lpstr>Garamond</vt:lpstr>
      <vt:lpstr>Gill Sans MT</vt:lpstr>
      <vt:lpstr>SavonVTI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15</cp:revision>
  <dcterms:created xsi:type="dcterms:W3CDTF">2019-12-01T23:43:49Z</dcterms:created>
  <dcterms:modified xsi:type="dcterms:W3CDTF">2019-12-07T00:38:27Z</dcterms:modified>
</cp:coreProperties>
</file>