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690" r:id="rId2"/>
  </p:sldMasterIdLst>
  <p:sldIdLst>
    <p:sldId id="277" r:id="rId3"/>
    <p:sldId id="257" r:id="rId4"/>
    <p:sldId id="256" r:id="rId5"/>
    <p:sldId id="258" r:id="rId6"/>
    <p:sldId id="260" r:id="rId7"/>
    <p:sldId id="259" r:id="rId8"/>
    <p:sldId id="261" r:id="rId9"/>
    <p:sldId id="278" r:id="rId10"/>
    <p:sldId id="263" r:id="rId11"/>
    <p:sldId id="265" r:id="rId12"/>
    <p:sldId id="264" r:id="rId13"/>
    <p:sldId id="267" r:id="rId14"/>
    <p:sldId id="266" r:id="rId15"/>
    <p:sldId id="268" r:id="rId16"/>
    <p:sldId id="269" r:id="rId17"/>
    <p:sldId id="272" r:id="rId18"/>
    <p:sldId id="270" r:id="rId19"/>
    <p:sldId id="275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ziMy4o7/GH1IdpdI5MOCg==" hashData="cWItEG3rxf1c8rqOTLLHRu7g8u1GAe3/++6W+fuXtPuHTbDjVbK++OiPBeqiW953t6z1qXjSnYlq2joImmO51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112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586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4205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240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54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88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011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2645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111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981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880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571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664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506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719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908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500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24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910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64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687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752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139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8439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41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652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15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467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72788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D339804-ADA6-441A-8B9D-2B5B837E385E}" type="datetimeFigureOut">
              <a:rPr lang="pt-PT" smtClean="0"/>
              <a:t>09-06-2019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357FE95-F129-4EF0-9B5B-A0BC130D8F9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2835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B9DBC92-7DC8-4DDB-903D-13D7E5D86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95" y="931652"/>
            <a:ext cx="3974484" cy="477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1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">
        <p14:flythrough/>
        <p:sndAc>
          <p:stSnd loop="1">
            <p:snd r:embed="rId2" name="Dido - Here With Me.wav"/>
          </p:stSnd>
        </p:sndAc>
      </p:transition>
    </mc:Choice>
    <mc:Fallback xmlns="">
      <p:transition spd="slow" advTm="1000">
        <p:fade/>
        <p:sndAc>
          <p:stSnd loop="1">
            <p:snd r:embed="rId4" name="Dido - Here With 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215E75-AA5B-4020-BE3D-F27E50871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2" y="190500"/>
            <a:ext cx="11487148" cy="6457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B10FA67-6A15-4579-8A1D-069665CC5F0F}"/>
              </a:ext>
            </a:extLst>
          </p:cNvPr>
          <p:cNvSpPr/>
          <p:nvPr/>
        </p:nvSpPr>
        <p:spPr>
          <a:xfrm>
            <a:off x="563726" y="1234380"/>
            <a:ext cx="384271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Reclamações, 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perguntas </a:t>
            </a:r>
          </a:p>
          <a:p>
            <a:pPr algn="ctr"/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atropelamentos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357DB9C-BF79-48CD-A01D-A01689D1E4B1}"/>
              </a:ext>
            </a:extLst>
          </p:cNvPr>
          <p:cNvSpPr/>
          <p:nvPr/>
        </p:nvSpPr>
        <p:spPr>
          <a:xfrm>
            <a:off x="7044982" y="5288794"/>
            <a:ext cx="428995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By</a:t>
            </a:r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Clarissa Corrêa </a:t>
            </a:r>
          </a:p>
        </p:txBody>
      </p:sp>
    </p:spTree>
    <p:extLst>
      <p:ext uri="{BB962C8B-B14F-4D97-AF65-F5344CB8AC3E}">
        <p14:creationId xmlns:p14="http://schemas.microsoft.com/office/powerpoint/2010/main" val="10600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B9EF9-3359-4859-9F26-492F26C2A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" y="180975"/>
            <a:ext cx="11544301" cy="6463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184645A-5F49-482E-90D2-6D567A15FC40}"/>
              </a:ext>
            </a:extLst>
          </p:cNvPr>
          <p:cNvSpPr/>
          <p:nvPr/>
        </p:nvSpPr>
        <p:spPr>
          <a:xfrm>
            <a:off x="813759" y="569669"/>
            <a:ext cx="409467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Vejo tanta gente reclamando da vida.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Meu coração chega a dar um nó cego. Eu sei que cada um tem a sua força e o que é um problemão para mim pode não ser para você.  </a:t>
            </a:r>
          </a:p>
        </p:txBody>
      </p:sp>
    </p:spTree>
    <p:extLst>
      <p:ext uri="{BB962C8B-B14F-4D97-AF65-F5344CB8AC3E}">
        <p14:creationId xmlns:p14="http://schemas.microsoft.com/office/powerpoint/2010/main" val="285520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AC89983-FE31-4285-96A0-D2E471865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99" y="161925"/>
            <a:ext cx="11452225" cy="6467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D633C5D-DCBC-45CB-838A-4F56750B13A8}"/>
              </a:ext>
            </a:extLst>
          </p:cNvPr>
          <p:cNvSpPr/>
          <p:nvPr/>
        </p:nvSpPr>
        <p:spPr>
          <a:xfrm>
            <a:off x="1348597" y="438254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Sei que um indivíduo é diferente do outro, que cada um tem a sua fé, a sua bagagem emocional. Sei mesmo.</a:t>
            </a:r>
          </a:p>
        </p:txBody>
      </p:sp>
    </p:spTree>
    <p:extLst>
      <p:ext uri="{BB962C8B-B14F-4D97-AF65-F5344CB8AC3E}">
        <p14:creationId xmlns:p14="http://schemas.microsoft.com/office/powerpoint/2010/main" val="313486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1097520-B271-404F-8229-3EC02E9F8B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712" y="206276"/>
            <a:ext cx="11458575" cy="6445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1FCE654-5CDB-4440-8F7F-C63C49608F0B}"/>
              </a:ext>
            </a:extLst>
          </p:cNvPr>
          <p:cNvSpPr/>
          <p:nvPr/>
        </p:nvSpPr>
        <p:spPr>
          <a:xfrm>
            <a:off x="787879" y="3580288"/>
            <a:ext cx="43965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eu só queria que você soubesse que tem gente em uma situação pior que a sua. </a:t>
            </a:r>
          </a:p>
        </p:txBody>
      </p:sp>
    </p:spTree>
    <p:extLst>
      <p:ext uri="{BB962C8B-B14F-4D97-AF65-F5344CB8AC3E}">
        <p14:creationId xmlns:p14="http://schemas.microsoft.com/office/powerpoint/2010/main" val="334386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215C4D3-45E4-49B9-A60F-19230E9EC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186" y="171450"/>
            <a:ext cx="11541964" cy="6467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533B2ED-35CD-4167-868F-C9C3603DBF1E}"/>
              </a:ext>
            </a:extLst>
          </p:cNvPr>
          <p:cNvSpPr/>
          <p:nvPr/>
        </p:nvSpPr>
        <p:spPr>
          <a:xfrm>
            <a:off x="840135" y="4780023"/>
            <a:ext cx="46548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o ruim mesmo é não ouvir e sentir a barriga roncar e não ter o que comer. </a:t>
            </a:r>
          </a:p>
        </p:txBody>
      </p:sp>
    </p:spTree>
    <p:extLst>
      <p:ext uri="{BB962C8B-B14F-4D97-AF65-F5344CB8AC3E}">
        <p14:creationId xmlns:p14="http://schemas.microsoft.com/office/powerpoint/2010/main" val="65284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050F6A3-4AD2-4153-925D-E534B8300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5" y="190501"/>
            <a:ext cx="11544300" cy="6439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1B616A1-D5F3-449F-8939-7B4DFD2C311A}"/>
              </a:ext>
            </a:extLst>
          </p:cNvPr>
          <p:cNvSpPr/>
          <p:nvPr/>
        </p:nvSpPr>
        <p:spPr>
          <a:xfrm>
            <a:off x="744748" y="457048"/>
            <a:ext cx="412917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desesperador mesmo é ter uma doença grave e não ter condições de pagar um bom médico ou fazer um exame sem ter que esperar por meses em uma fila. </a:t>
            </a:r>
          </a:p>
        </p:txBody>
      </p:sp>
    </p:spTree>
    <p:extLst>
      <p:ext uri="{BB962C8B-B14F-4D97-AF65-F5344CB8AC3E}">
        <p14:creationId xmlns:p14="http://schemas.microsoft.com/office/powerpoint/2010/main" val="107636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F1FB5ED-6764-4636-9EF2-BE0A02700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11" y="172528"/>
            <a:ext cx="11479783" cy="6457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0990FA0-702C-4337-B6B0-41C5FBF3B280}"/>
              </a:ext>
            </a:extLst>
          </p:cNvPr>
          <p:cNvSpPr/>
          <p:nvPr/>
        </p:nvSpPr>
        <p:spPr>
          <a:xfrm>
            <a:off x="727496" y="1612988"/>
            <a:ext cx="41464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triste mesmo é perder quem a gente ama. Que terrível é ver o filho chorando de fome e não ter dinheiro para comprar um pão no supermercado. </a:t>
            </a:r>
          </a:p>
        </p:txBody>
      </p:sp>
    </p:spTree>
    <p:extLst>
      <p:ext uri="{BB962C8B-B14F-4D97-AF65-F5344CB8AC3E}">
        <p14:creationId xmlns:p14="http://schemas.microsoft.com/office/powerpoint/2010/main" val="170878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B78EF9-B597-40DE-A430-60859A3ED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2" y="190500"/>
            <a:ext cx="11499848" cy="6467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6E16386-5D7D-4EA8-8ED7-E3DFF3077D91}"/>
              </a:ext>
            </a:extLst>
          </p:cNvPr>
          <p:cNvSpPr/>
          <p:nvPr/>
        </p:nvSpPr>
        <p:spPr>
          <a:xfrm>
            <a:off x="832727" y="2554220"/>
            <a:ext cx="341632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agoniante é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não ter onde morar,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pra onde ir ou voltar. </a:t>
            </a:r>
          </a:p>
        </p:txBody>
      </p:sp>
    </p:spTree>
    <p:extLst>
      <p:ext uri="{BB962C8B-B14F-4D97-AF65-F5344CB8AC3E}">
        <p14:creationId xmlns:p14="http://schemas.microsoft.com/office/powerpoint/2010/main" val="2344502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 isInverted="1"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3927988-C1F2-46E8-A63C-AD40B0151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49" y="152400"/>
            <a:ext cx="11515726" cy="6553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601F1DC-2803-434D-814B-306DD344F316}"/>
              </a:ext>
            </a:extLst>
          </p:cNvPr>
          <p:cNvSpPr/>
          <p:nvPr/>
        </p:nvSpPr>
        <p:spPr>
          <a:xfrm>
            <a:off x="477329" y="1009139"/>
            <a:ext cx="42758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Quem sou eu para julgar a dor do outro? Ninguém. Não estou aqui para fazer julgamentos ou apontar um dedo no meio do seu nariz. </a:t>
            </a:r>
          </a:p>
        </p:txBody>
      </p:sp>
    </p:spTree>
    <p:extLst>
      <p:ext uri="{BB962C8B-B14F-4D97-AF65-F5344CB8AC3E}">
        <p14:creationId xmlns:p14="http://schemas.microsoft.com/office/powerpoint/2010/main" val="120601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FF22C70-D0F7-431E-A3C5-9673EEA9D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49" y="171450"/>
            <a:ext cx="11534775" cy="6499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95B24D3-DAD4-4D82-93A6-F1C650D2F671}"/>
              </a:ext>
            </a:extLst>
          </p:cNvPr>
          <p:cNvSpPr/>
          <p:nvPr/>
        </p:nvSpPr>
        <p:spPr>
          <a:xfrm>
            <a:off x="710242" y="560565"/>
            <a:ext cx="374961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mundo já está cheio dessas pessoas - e eu também. Só quero que você pare um pouco para pensar: será que as coisas não estão sendo maximizadas? </a:t>
            </a:r>
          </a:p>
        </p:txBody>
      </p:sp>
    </p:spTree>
    <p:extLst>
      <p:ext uri="{BB962C8B-B14F-4D97-AF65-F5344CB8AC3E}">
        <p14:creationId xmlns:p14="http://schemas.microsoft.com/office/powerpoint/2010/main" val="163845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4BE06A-4FCD-4CDF-B8CF-D99880B98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" y="171450"/>
            <a:ext cx="11506200" cy="6500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6CD59F4-9C94-4506-B972-7618544CCAF6}"/>
              </a:ext>
            </a:extLst>
          </p:cNvPr>
          <p:cNvSpPr/>
          <p:nvPr/>
        </p:nvSpPr>
        <p:spPr>
          <a:xfrm>
            <a:off x="5592792" y="3925344"/>
            <a:ext cx="53627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Precisa tanto?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Esse assunto realmente tem importância? Esse problema realmente é tão cabeludo? </a:t>
            </a:r>
          </a:p>
        </p:txBody>
      </p:sp>
    </p:spTree>
    <p:extLst>
      <p:ext uri="{BB962C8B-B14F-4D97-AF65-F5344CB8AC3E}">
        <p14:creationId xmlns:p14="http://schemas.microsoft.com/office/powerpoint/2010/main" val="355978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AF50022-33F2-439E-BFB1-F4EF3184FC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484" y="180975"/>
            <a:ext cx="11524191" cy="647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45A05C1-C39C-4FA2-A08B-5CEF00C2E176}"/>
              </a:ext>
            </a:extLst>
          </p:cNvPr>
          <p:cNvSpPr/>
          <p:nvPr/>
        </p:nvSpPr>
        <p:spPr>
          <a:xfrm>
            <a:off x="689915" y="853863"/>
            <a:ext cx="40459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Temos a triste tendência a achar que as coisas são complicadas. Na verdade elas não são. Tudo depende do meu olhar, do seu, do nosso.</a:t>
            </a:r>
          </a:p>
        </p:txBody>
      </p:sp>
    </p:spTree>
    <p:extLst>
      <p:ext uri="{BB962C8B-B14F-4D97-AF65-F5344CB8AC3E}">
        <p14:creationId xmlns:p14="http://schemas.microsoft.com/office/powerpoint/2010/main" val="64142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5209536-9B46-45BA-8DCF-45D5F8C20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161925"/>
            <a:ext cx="11525250" cy="6521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99F5332-8B2F-4D1B-BC49-FAD2C664CC18}"/>
              </a:ext>
            </a:extLst>
          </p:cNvPr>
          <p:cNvSpPr/>
          <p:nvPr/>
        </p:nvSpPr>
        <p:spPr>
          <a:xfrm>
            <a:off x="6671095" y="371261"/>
            <a:ext cx="403428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Tudo depende da forma como você está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receptivo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. Depende do otimismo, da vontade, da força, da fé. </a:t>
            </a:r>
          </a:p>
        </p:txBody>
      </p:sp>
    </p:spTree>
    <p:extLst>
      <p:ext uri="{BB962C8B-B14F-4D97-AF65-F5344CB8AC3E}">
        <p14:creationId xmlns:p14="http://schemas.microsoft.com/office/powerpoint/2010/main" val="1689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9CA434C-DE06-4075-990B-246DF15B7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180976"/>
            <a:ext cx="11528826" cy="6481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ACFF169-4F98-437F-9D3B-9FF6FDF8C816}"/>
              </a:ext>
            </a:extLst>
          </p:cNvPr>
          <p:cNvSpPr/>
          <p:nvPr/>
        </p:nvSpPr>
        <p:spPr>
          <a:xfrm>
            <a:off x="649856" y="1405954"/>
            <a:ext cx="443110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Sei que algumas situações são realmente preocupantes. Mas será que são tanto assim? Será que não temos a mania de supervalorizar coisas pequenas?</a:t>
            </a:r>
          </a:p>
        </p:txBody>
      </p:sp>
    </p:spTree>
    <p:extLst>
      <p:ext uri="{BB962C8B-B14F-4D97-AF65-F5344CB8AC3E}">
        <p14:creationId xmlns:p14="http://schemas.microsoft.com/office/powerpoint/2010/main" val="323911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2883622-1E34-4994-B62E-B0443FC87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49" y="190500"/>
            <a:ext cx="11439525" cy="647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8F497EB-6F28-4EBE-B2F7-43CA350DF6FE}"/>
              </a:ext>
            </a:extLst>
          </p:cNvPr>
          <p:cNvSpPr/>
          <p:nvPr/>
        </p:nvSpPr>
        <p:spPr>
          <a:xfrm>
            <a:off x="727494" y="2769405"/>
            <a:ext cx="40601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Será que não nos deixamos levar pelo pessimismo que toma conta do mundo? </a:t>
            </a:r>
          </a:p>
        </p:txBody>
      </p:sp>
    </p:spTree>
    <p:extLst>
      <p:ext uri="{BB962C8B-B14F-4D97-AF65-F5344CB8AC3E}">
        <p14:creationId xmlns:p14="http://schemas.microsoft.com/office/powerpoint/2010/main" val="41977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D304926-00ED-4039-B8D6-B80AF054B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4" y="180975"/>
            <a:ext cx="11515725" cy="6486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35F8FAD-965F-4FFC-AF02-7F72C943EA8A}"/>
              </a:ext>
            </a:extLst>
          </p:cNvPr>
          <p:cNvSpPr/>
          <p:nvPr/>
        </p:nvSpPr>
        <p:spPr>
          <a:xfrm>
            <a:off x="856891" y="2527387"/>
            <a:ext cx="40601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Será que não estamos franzindo demais a testa e deixando os problemas subirem nas nossas costas até ficarmos corcundas e cansados?</a:t>
            </a:r>
          </a:p>
        </p:txBody>
      </p:sp>
    </p:spTree>
    <p:extLst>
      <p:ext uri="{BB962C8B-B14F-4D97-AF65-F5344CB8AC3E}">
        <p14:creationId xmlns:p14="http://schemas.microsoft.com/office/powerpoint/2010/main" val="35383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887E943-C81A-4614-B9F7-F71AB314B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4" y="171450"/>
            <a:ext cx="11544301" cy="6505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2D7CBA3-2FE3-4FC7-A316-037AFC07659C}"/>
              </a:ext>
            </a:extLst>
          </p:cNvPr>
          <p:cNvSpPr/>
          <p:nvPr/>
        </p:nvSpPr>
        <p:spPr>
          <a:xfrm>
            <a:off x="6006861" y="569192"/>
            <a:ext cx="554390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Vale a pena pensar - hoje e sempre - no que estamos fazendo com o que somos. Você sabe de fato o que é?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 o que faz com isso? </a:t>
            </a:r>
          </a:p>
        </p:txBody>
      </p:sp>
    </p:spTree>
    <p:extLst>
      <p:ext uri="{BB962C8B-B14F-4D97-AF65-F5344CB8AC3E}">
        <p14:creationId xmlns:p14="http://schemas.microsoft.com/office/powerpoint/2010/main" val="363822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D5211D-8237-4685-A770-87F849D22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" y="152400"/>
            <a:ext cx="11553826" cy="6510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353091C-F30E-408B-91A1-3036FBD20579}"/>
              </a:ext>
            </a:extLst>
          </p:cNvPr>
          <p:cNvSpPr/>
          <p:nvPr/>
        </p:nvSpPr>
        <p:spPr>
          <a:xfrm>
            <a:off x="477329" y="4534350"/>
            <a:ext cx="66308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Vale a pena o questionamento, a dúvida, a pulga atrás da orelha. Não podemos parar, senão o mundo nos atropela sem dó.</a:t>
            </a:r>
          </a:p>
        </p:txBody>
      </p:sp>
    </p:spTree>
    <p:extLst>
      <p:ext uri="{BB962C8B-B14F-4D97-AF65-F5344CB8AC3E}">
        <p14:creationId xmlns:p14="http://schemas.microsoft.com/office/powerpoint/2010/main" val="299243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prism dir="u" isContent="1" isInverted="1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47701D-5D85-4740-92E0-7FBEF7820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99" y="171451"/>
            <a:ext cx="11525251" cy="6462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47FCC15-8104-4EDC-8DD6-72B42DA6F14E}"/>
              </a:ext>
            </a:extLst>
          </p:cNvPr>
          <p:cNvSpPr txBox="1"/>
          <p:nvPr/>
        </p:nvSpPr>
        <p:spPr>
          <a:xfrm>
            <a:off x="3381245" y="33700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Clarissa Corrêa 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Dido -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Here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With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Me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9EC67C4-40E5-49D1-8FC6-B1B3EE54726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1" b="17262"/>
          <a:stretch/>
        </p:blipFill>
        <p:spPr>
          <a:xfrm>
            <a:off x="2025050" y="337008"/>
            <a:ext cx="1514296" cy="20789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318704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0">
        <p14:prism dir="u" isContent="1" isInverted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488</Words>
  <Application>Microsoft Office PowerPoint</Application>
  <PresentationFormat>Ecrã Panorâmico</PresentationFormat>
  <Paragraphs>37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20</vt:i4>
      </vt:variant>
    </vt:vector>
  </HeadingPairs>
  <TitlesOfParts>
    <vt:vector size="29" baseType="lpstr">
      <vt:lpstr>AR CENA</vt:lpstr>
      <vt:lpstr>AR ESSENCE</vt:lpstr>
      <vt:lpstr>Arial</vt:lpstr>
      <vt:lpstr>Calibri</vt:lpstr>
      <vt:lpstr>Calibri Light</vt:lpstr>
      <vt:lpstr>Tw Cen MT</vt:lpstr>
      <vt:lpstr>Wingdings 2</vt:lpstr>
      <vt:lpstr>HDOfficeLightV0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2019-06-09T12:45:14Z</dcterms:created>
  <dcterms:modified xsi:type="dcterms:W3CDTF">2019-06-09T23:11:26Z</dcterms:modified>
</cp:coreProperties>
</file>