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1" r:id="rId5"/>
    <p:sldId id="259" r:id="rId6"/>
    <p:sldId id="260" r:id="rId7"/>
    <p:sldId id="262" r:id="rId8"/>
    <p:sldId id="263" r:id="rId9"/>
    <p:sldId id="270" r:id="rId10"/>
    <p:sldId id="264" r:id="rId11"/>
    <p:sldId id="272" r:id="rId12"/>
    <p:sldId id="271" r:id="rId13"/>
    <p:sldId id="269" r:id="rId14"/>
    <p:sldId id="273" r:id="rId15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kP9km3vNrvYnb7kCf8Vg==" hashData="rlReZusTYhvYVdkNXK+eO9sZWFMd1qPTOWKlPpCzF2NRlgA+XsOcAj2QBHb+FtzS/gw8cMzvbj7/26EKgAt3e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022AEE-308B-4560-A156-EC69DA95A8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2B428CA-B665-484F-B3F4-EE44596C23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C35D63C-7710-44EB-86C7-9EC94AE7A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473D5D0-0D25-4F5F-83D4-57915EC17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691FE19-63AB-4676-A53F-4AC6F3D8F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2310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6FA1CD-5814-4966-B90D-CF93AC45C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C9D802F2-B03C-4F3B-8048-5AE3942E48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2419F7B-9EFD-4426-9435-48D65AB8D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03C93DC-F590-47EB-BF1F-9AEF3206C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75754109-6D4D-4575-BB6C-DE0AEA857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554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3D90AB-90C7-4BCA-B683-E4A89708B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0CDD1A67-9211-4457-8AA9-5AACE0FF8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F075A24-FE60-4658-99A7-72E748118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AE9C690A-E95C-44A4-934B-603BC122B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BDFB2CF-18C5-445F-A0EB-3D48A42F0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26489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20F8E4-5E2A-412B-BF07-436E2D48D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216359F8-0174-469B-8232-A546F1A599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3AFC0743-1D23-4E24-931F-212817B735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536C9E58-C4C0-4B8F-8EAA-C93BA14A1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C7F79411-023C-4FF5-92CA-EB5BE93B7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5BE80194-B23D-4F30-9967-9754223AB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79485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9FD6EB-34C7-4791-BF00-38963A3ED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E40D1D2D-4C39-489C-817A-AE86AEEA89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2A3AD5AB-86E9-48C5-966B-F1D338AD1F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58641DB2-8B75-4201-ACB8-1B112F0A4F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87AAB8E4-0545-4838-8AC0-22DF4DE3FF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B53DB0C9-4C58-4808-9E12-A8CB43A7F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0DAB4530-8AE5-4C2E-8283-15524E21F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C4BCB5C3-9197-4696-A3D9-3E368493C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03973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4AA54D-918D-4D4B-822B-92DD3070C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871787CC-66A9-4373-8068-7D0F1A0A4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3BF52B5E-0771-4EF6-8036-0482F87F3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47EBC7BD-CE2D-44D7-8B00-D84D702A4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5010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AD8A057A-F0D0-4E55-9BD6-EA7CE27F4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6C3DE89B-627F-44E0-8946-911A4FE88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61857F8D-0E22-4A90-BA5A-F1C0D3D22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42885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B2CD06-168F-49F6-9D6F-66182A8BD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0C219436-A7E4-4F9B-89B3-DC2CD311C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3A206443-C75B-4BA6-9FA5-316E688CC6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BCA792C5-7521-4035-94C5-7431F0BE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AFB6F8C-3E98-4BDE-8C49-4B609DB0A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3390C813-7EF2-40C7-92E4-7BD9EAFD5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88054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78EB01-95B8-4985-B611-0CC2614DD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BD73F9C6-A3A9-4324-B058-4943371774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35CA79EC-242B-4CC6-BA22-095DA401FF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98DC56AD-BAA0-45DC-B98F-D5D369DB1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163D0A45-CDF0-46EB-A50C-79E2198C6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3899085B-FC4A-4D37-8F9B-28BF4FFFC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05355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EF5289-E85D-494B-A10A-9751EBB54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87D9616A-ECC0-4A91-8A23-EBC69B9F5A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826E99E-773D-46E9-9885-BFB578F95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FB6DA26-9831-4DD4-AC42-29470CC10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407E3BC-3E6C-48AC-9135-4B11B6878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6895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38D00FF-E673-4C20-8D2A-8BFB991A47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BEECD329-43B6-4A34-BCF9-FF95159D2C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B4781CE8-55AD-40F5-B812-19A72DBEF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4A9F993-727C-4579-8BB9-E539B63C4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74181FA-2FD5-4BD2-B74C-8EB8D490F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65884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4BD857DA-C129-4F4B-95FA-B94CBD337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A1B1D801-FDB0-4E59-AD47-00CA256CB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3C83501-49EC-43FA-A185-EAA7E49CA6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7878E-8514-415D-840B-34BACA17BF63}" type="datetimeFigureOut">
              <a:rPr lang="pt-PT" smtClean="0"/>
              <a:t>01-12-2018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3F65049-DA4D-46FA-942E-4E9E6E337D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046D00E-3329-4E6D-B7EA-6EC33A0E0D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EE5DC-C4D3-4D60-81F3-84994145B2A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3942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18.gif"/><Relationship Id="rId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6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5.gif"/><Relationship Id="rId4" Type="http://schemas.openxmlformats.org/officeDocument/2006/relationships/image" Target="../media/image2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22.gif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image" Target="../media/image32.jpg"/><Relationship Id="rId7" Type="http://schemas.openxmlformats.org/officeDocument/2006/relationships/image" Target="../media/image36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Relationship Id="rId9" Type="http://schemas.openxmlformats.org/officeDocument/2006/relationships/image" Target="../media/image38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4.gif"/><Relationship Id="rId7" Type="http://schemas.openxmlformats.org/officeDocument/2006/relationships/image" Target="../media/image42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jpg"/><Relationship Id="rId9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c/olgalopes" TargetMode="External"/><Relationship Id="rId3" Type="http://schemas.openxmlformats.org/officeDocument/2006/relationships/image" Target="../media/image46.jpg"/><Relationship Id="rId7" Type="http://schemas.openxmlformats.org/officeDocument/2006/relationships/hyperlink" Target="http://www.facebook.com/olga.lopes.16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lopesolg@gmail.com" TargetMode="External"/><Relationship Id="rId5" Type="http://schemas.openxmlformats.org/officeDocument/2006/relationships/image" Target="../media/image47.jpg"/><Relationship Id="rId10" Type="http://schemas.openxmlformats.org/officeDocument/2006/relationships/image" Target="../media/image48.jpeg"/><Relationship Id="rId4" Type="http://schemas.openxmlformats.org/officeDocument/2006/relationships/image" Target="../media/image5.gif"/><Relationship Id="rId9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98692CA-3D08-437F-88AE-DB9C1A37F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0"/>
            <a:ext cx="11049000" cy="6858000"/>
          </a:xfrm>
          <a:prstGeom prst="rect">
            <a:avLst/>
          </a:prstGeom>
          <a:effectLst>
            <a:softEdge rad="419100"/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0C5124D3-40B0-43C0-A5C4-EB2E73C0EF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950" y="1032608"/>
            <a:ext cx="5610225" cy="5017967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F94EDFDD-2CF3-4170-9BBC-097247F178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55" y="1621124"/>
            <a:ext cx="1538606" cy="165646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1EBAA410-DF6C-41BD-9886-315330B8F8E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510" y="304966"/>
            <a:ext cx="1622480" cy="174676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0070F439-9019-4674-A437-EF07B9CA72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05" y="-128492"/>
            <a:ext cx="1454095" cy="156548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E67E73B1-5318-4303-A216-24D082B966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516" y="3660045"/>
            <a:ext cx="1307127" cy="1407254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FCF24819-D00E-4694-8A55-22C77F3AC4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9058" y="624157"/>
            <a:ext cx="1616020" cy="1739809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25FC0A6C-4049-4999-BA18-F84D437798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113" y="53453"/>
            <a:ext cx="1616020" cy="1739809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7A5EDDCE-B51E-4EF9-88E8-1E71EDB1F1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2" y="117337"/>
            <a:ext cx="3714598" cy="1638574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E8B3FE44-9A45-4A41-90C5-401A8BCDC28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27030"/>
            <a:ext cx="3714598" cy="1638574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E13952CE-F2C8-48B6-9155-0108B956FD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450" y="27030"/>
            <a:ext cx="3478514" cy="1638574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DE8C22A8-57D2-44C3-8E54-480120356B5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1665604"/>
            <a:ext cx="3714598" cy="1638574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0A673C36-C52E-4878-BCFA-F702300256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3456030"/>
            <a:ext cx="3714598" cy="1638574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F8B4EFD9-11E1-4F3A-875E-20B273CC24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2" y="5013187"/>
            <a:ext cx="3714598" cy="1638574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FC4427A3-D561-4974-9A64-DA111EE9A3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1558993"/>
            <a:ext cx="3714598" cy="1638574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9FFAB8FE-D926-46F8-A75E-30EE92EA8A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41875"/>
            <a:ext cx="3714598" cy="1638574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BC9F8E65-49F6-41B4-B8BA-F223B99B0A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346" y="5219426"/>
            <a:ext cx="3714598" cy="1638574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91086E0D-3ECF-4AD8-AF37-E893542BED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299" y="1772090"/>
            <a:ext cx="3714598" cy="1638574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5322D7CB-3F74-4D67-82C4-BC3FA09817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302" y="3258244"/>
            <a:ext cx="3714598" cy="1638574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C5335701-D17E-4461-AEBB-9EE96CE652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9202" y="5151040"/>
            <a:ext cx="3714598" cy="1638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84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>
        <p:sndAc>
          <p:stSnd loop="1">
            <p:snd r:embed="rId2" name="Alexandra Burke - Allelujah.wav"/>
          </p:stSnd>
        </p:sndAc>
      </p:transition>
    </mc:Choice>
    <mc:Fallback xmlns="">
      <p:transition advTm="8000">
        <p:sndAc>
          <p:stSnd loop="1">
            <p:snd r:embed="rId8" name="Alexandra Burke - Allelujah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F73CE2C-98C4-4EA4-AC42-9568A22EEF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50" y="1"/>
            <a:ext cx="10884646" cy="6858000"/>
          </a:xfrm>
          <a:prstGeom prst="rect">
            <a:avLst/>
          </a:prstGeom>
          <a:effectLst>
            <a:softEdge rad="330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B4CDBE5-1FE9-4294-8805-A46C9636F6EE}"/>
              </a:ext>
            </a:extLst>
          </p:cNvPr>
          <p:cNvSpPr/>
          <p:nvPr/>
        </p:nvSpPr>
        <p:spPr>
          <a:xfrm>
            <a:off x="1260349" y="859411"/>
            <a:ext cx="427072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Papai noel,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Este ano será diferente?</a:t>
            </a:r>
          </a:p>
        </p:txBody>
      </p:sp>
      <p:pic>
        <p:nvPicPr>
          <p:cNvPr id="10" name="Picture 7" descr="65arvore_natal.gif">
            <a:extLst>
              <a:ext uri="{FF2B5EF4-FFF2-40B4-BE49-F238E27FC236}">
                <a16:creationId xmlns:a16="http://schemas.microsoft.com/office/drawing/2014/main" id="{59040038-0AE3-49FC-B7B8-E505E23B0F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726" y="3057526"/>
            <a:ext cx="2257424" cy="3455776"/>
          </a:xfrm>
          <a:prstGeom prst="rect">
            <a:avLst/>
          </a:prstGeom>
        </p:spPr>
      </p:pic>
      <p:pic>
        <p:nvPicPr>
          <p:cNvPr id="11" name="Picture 7" descr="65arvore_natal.gif">
            <a:extLst>
              <a:ext uri="{FF2B5EF4-FFF2-40B4-BE49-F238E27FC236}">
                <a16:creationId xmlns:a16="http://schemas.microsoft.com/office/drawing/2014/main" id="{154BDF4F-5ADB-45A9-B14B-9BEE1356B8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41697" y="569792"/>
            <a:ext cx="1174003" cy="3351001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DF97FFE2-D3B3-45C3-A18A-F30847CDB0F5}"/>
              </a:ext>
            </a:extLst>
          </p:cNvPr>
          <p:cNvSpPr/>
          <p:nvPr/>
        </p:nvSpPr>
        <p:spPr>
          <a:xfrm>
            <a:off x="4586053" y="4892797"/>
            <a:ext cx="423224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 </a:t>
            </a:r>
          </a:p>
          <a:p>
            <a:pPr algn="ctr"/>
            <a:r>
              <a:rPr lang="pt-PT" sz="4400" b="1" dirty="0" err="1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Ógui</a:t>
            </a:r>
            <a:r>
              <a:rPr lang="pt-PT" sz="44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Lourenço Mauri</a:t>
            </a:r>
          </a:p>
        </p:txBody>
      </p:sp>
    </p:spTree>
    <p:extLst>
      <p:ext uri="{BB962C8B-B14F-4D97-AF65-F5344CB8AC3E}">
        <p14:creationId xmlns:p14="http://schemas.microsoft.com/office/powerpoint/2010/main" val="1149971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374A054-4C1E-4F82-8FD4-044DEF1C03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838" y="0"/>
            <a:ext cx="11021786" cy="6858000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60AE9E5-0280-4863-9B35-85546C058E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605" y="2181225"/>
            <a:ext cx="1578769" cy="210502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A9AEA75C-3DC5-4F14-8BF2-9E06586911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350" y="3343275"/>
            <a:ext cx="1145962" cy="1447800"/>
          </a:xfrm>
          <a:prstGeom prst="rect">
            <a:avLst/>
          </a:prstGeom>
        </p:spPr>
      </p:pic>
      <p:sp>
        <p:nvSpPr>
          <p:cNvPr id="27" name="Retângulo 26">
            <a:extLst>
              <a:ext uri="{FF2B5EF4-FFF2-40B4-BE49-F238E27FC236}">
                <a16:creationId xmlns:a16="http://schemas.microsoft.com/office/drawing/2014/main" id="{66CAF7B0-163F-42AF-A874-5DB57BF29AC1}"/>
              </a:ext>
            </a:extLst>
          </p:cNvPr>
          <p:cNvSpPr/>
          <p:nvPr/>
        </p:nvSpPr>
        <p:spPr>
          <a:xfrm>
            <a:off x="1895475" y="4791075"/>
            <a:ext cx="6477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Papai Noel, que saiba muito bem,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Faz anos que aguardo em vão seu presente</a:t>
            </a:r>
            <a:r>
              <a:rPr lang="pt-P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3191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D708619-C0F1-47F9-A6C1-0F5E97F72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49" y="1"/>
            <a:ext cx="11039475" cy="6858000"/>
          </a:xfrm>
          <a:prstGeom prst="rect">
            <a:avLst/>
          </a:prstGeom>
          <a:effectLst>
            <a:softEdge rad="431800"/>
          </a:effectLst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9A336C6B-2D1C-4D87-9F4B-5CEFBA85EB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487" y="4800144"/>
            <a:ext cx="1045322" cy="1045322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D4BB8BAA-DA69-4323-A2A1-5458F4FF17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526" y="2486025"/>
            <a:ext cx="1784667" cy="1736195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BA4EFB5E-AFF6-46B3-B653-56ADE5573D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85" y="2211122"/>
            <a:ext cx="1143000" cy="1143000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5116246E-7540-48FC-B717-A51339F4C4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85" y="1059919"/>
            <a:ext cx="1143000" cy="1143000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9997141C-924B-4002-A151-56EB477C9A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85" y="29897"/>
            <a:ext cx="1143000" cy="114300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A9A9D06B-5AB3-496F-A0FF-3344C6F5CD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71" y="96185"/>
            <a:ext cx="1143000" cy="1143000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B3DC9162-4FA2-4114-8E36-38395F50AD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831" y="1466850"/>
            <a:ext cx="1143000" cy="1143000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45B9806D-79A9-4974-A863-638D86A6C6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018" y="1805455"/>
            <a:ext cx="1143000" cy="1143000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21A28760-4110-4034-8F4C-EAB31EDC8D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747" y="1002740"/>
            <a:ext cx="1143000" cy="1143000"/>
          </a:xfrm>
          <a:prstGeom prst="rect">
            <a:avLst/>
          </a:prstGeom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B9EA7826-1538-4F10-8C21-803741C0E1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94" y="580639"/>
            <a:ext cx="1143000" cy="1143000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6342B136-451F-427A-8A57-4D9B2B6E13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066" y="1334822"/>
            <a:ext cx="1143000" cy="1143000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A301264E-C18D-4504-9883-237E411C2A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070" y="1841090"/>
            <a:ext cx="1143000" cy="1143000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118B19BB-FD03-4CC6-9EE7-32263C7A34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872" y="2412590"/>
            <a:ext cx="1153298" cy="2857500"/>
          </a:xfrm>
          <a:prstGeom prst="rect">
            <a:avLst/>
          </a:prstGeom>
        </p:spPr>
      </p:pic>
      <p:sp>
        <p:nvSpPr>
          <p:cNvPr id="42" name="Retângulo 41">
            <a:extLst>
              <a:ext uri="{FF2B5EF4-FFF2-40B4-BE49-F238E27FC236}">
                <a16:creationId xmlns:a16="http://schemas.microsoft.com/office/drawing/2014/main" id="{FC19BE94-9DB1-4E87-AF5E-E641F76D9B90}"/>
              </a:ext>
            </a:extLst>
          </p:cNvPr>
          <p:cNvSpPr/>
          <p:nvPr/>
        </p:nvSpPr>
        <p:spPr>
          <a:xfrm>
            <a:off x="1477925" y="5033962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neste Natal seja diferente,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Considere-me seu filho também!...</a:t>
            </a:r>
          </a:p>
        </p:txBody>
      </p:sp>
    </p:spTree>
    <p:extLst>
      <p:ext uri="{BB962C8B-B14F-4D97-AF65-F5344CB8AC3E}">
        <p14:creationId xmlns:p14="http://schemas.microsoft.com/office/powerpoint/2010/main" val="2417685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BB29C23-ADCB-4080-B0C5-9C424F891F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549" y="0"/>
            <a:ext cx="10998947" cy="6858000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AA4C6F7-DCD7-4292-A46B-F350434C9C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352" y="5321443"/>
            <a:ext cx="858171" cy="115969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DB8CC8FD-C0B6-496C-89EA-796CEAF817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687" y="3637337"/>
            <a:ext cx="1276350" cy="2793250"/>
          </a:xfrm>
          <a:prstGeom prst="rect">
            <a:avLst/>
          </a:prstGeom>
        </p:spPr>
      </p:pic>
      <p:sp>
        <p:nvSpPr>
          <p:cNvPr id="15" name="Retângulo 14">
            <a:extLst>
              <a:ext uri="{FF2B5EF4-FFF2-40B4-BE49-F238E27FC236}">
                <a16:creationId xmlns:a16="http://schemas.microsoft.com/office/drawing/2014/main" id="{7A86037C-FE21-4A37-AC42-7BD0026E185C}"/>
              </a:ext>
            </a:extLst>
          </p:cNvPr>
          <p:cNvSpPr/>
          <p:nvPr/>
        </p:nvSpPr>
        <p:spPr>
          <a:xfrm>
            <a:off x="4714875" y="225811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Papai Noel, tente, enfim, me explicar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que só frequenta as casas bonitas.?</a:t>
            </a:r>
          </a:p>
        </p:txBody>
      </p:sp>
    </p:spTree>
    <p:extLst>
      <p:ext uri="{BB962C8B-B14F-4D97-AF65-F5344CB8AC3E}">
        <p14:creationId xmlns:p14="http://schemas.microsoft.com/office/powerpoint/2010/main" val="184887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4587388D-67A9-43F3-88B6-A42103636B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49" y="-57150"/>
            <a:ext cx="10960847" cy="6858000"/>
          </a:xfrm>
          <a:prstGeom prst="rect">
            <a:avLst/>
          </a:prstGeom>
          <a:effectLst>
            <a:softEdge rad="330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DD09EC0-1E7B-414A-B484-CF8A013B3646}"/>
              </a:ext>
            </a:extLst>
          </p:cNvPr>
          <p:cNvSpPr/>
          <p:nvPr/>
        </p:nvSpPr>
        <p:spPr>
          <a:xfrm>
            <a:off x="1495425" y="218191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se faz sempre ali suas visitas,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que não chega às crianças sem lar?</a:t>
            </a:r>
          </a:p>
        </p:txBody>
      </p:sp>
    </p:spTree>
    <p:extLst>
      <p:ext uri="{BB962C8B-B14F-4D97-AF65-F5344CB8AC3E}">
        <p14:creationId xmlns:p14="http://schemas.microsoft.com/office/powerpoint/2010/main" val="4163789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D7C1A07-2379-4708-BAFC-D4462FF34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"/>
            <a:ext cx="10982562" cy="6858000"/>
          </a:xfrm>
          <a:prstGeom prst="rect">
            <a:avLst/>
          </a:prstGeom>
          <a:effectLst>
            <a:softEdge rad="4699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0A77BE0-D1A9-49D1-A214-9C841D62DA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3116" y="4106124"/>
            <a:ext cx="981075" cy="8001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CD97CB08-9AC5-436C-B3EE-ED5179B016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144" y="1200150"/>
            <a:ext cx="3558668" cy="4457700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AD94D73B-99B4-4344-8F3F-C6B153BDD4A9}"/>
              </a:ext>
            </a:extLst>
          </p:cNvPr>
          <p:cNvSpPr/>
          <p:nvPr/>
        </p:nvSpPr>
        <p:spPr>
          <a:xfrm>
            <a:off x="7593699" y="624669"/>
            <a:ext cx="33913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Ter dia certo pra ganhar presente;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Papai Noel, que tradição nociva!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CDB3D005-7B2A-4514-B202-20DB90B830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2" y="117337"/>
            <a:ext cx="3461612" cy="163857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BAFC15A-2E74-4161-9EA4-835B52543C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27030"/>
            <a:ext cx="3714598" cy="163857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440B3D75-BBC9-4A4B-B3F2-DE346DADC8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450" y="27030"/>
            <a:ext cx="3391350" cy="163857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2924199-7F7C-49F4-A4CB-B65A0CD5F4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1665604"/>
            <a:ext cx="3714598" cy="163857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0338B0CA-9BBD-4065-B1C7-1B0A32D2BD5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3456030"/>
            <a:ext cx="3714598" cy="163857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4313D2CC-F51F-4595-BDBB-100C79A4AF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2" y="5013187"/>
            <a:ext cx="3714598" cy="163857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6D692229-7F7C-4172-B38B-02B23D863D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1558993"/>
            <a:ext cx="3714598" cy="1638574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A2E6FA43-26F5-4DD8-AB3B-131D009FEE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41875"/>
            <a:ext cx="3714598" cy="1638574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E479B6CE-A102-4A64-BB72-2E5C63FB08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346" y="5219426"/>
            <a:ext cx="3714598" cy="1638574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1BE8FBA8-1358-41B0-917A-437AB21AE7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299" y="1772090"/>
            <a:ext cx="3714598" cy="1638574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9218622B-91FB-4504-B5E2-F0FBC8D279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302" y="3258244"/>
            <a:ext cx="3714598" cy="1638574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71599A31-4807-421C-BE1D-97AE22E8AA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9202" y="5151040"/>
            <a:ext cx="3714598" cy="1638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445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90862049-4698-4ECD-9D3B-E3BD6AD6DE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838" y="1"/>
            <a:ext cx="10915408" cy="6858000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ABF4F0D-67AF-481E-B8E7-ACAC08E5D9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007" y="0"/>
            <a:ext cx="5153464" cy="541019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4A872C5-EBA0-4C5B-9931-F2A568CC5E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70550" y="5222754"/>
            <a:ext cx="976378" cy="1159690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F8356316-E83D-4B3F-A86A-1AB03A779612}"/>
              </a:ext>
            </a:extLst>
          </p:cNvPr>
          <p:cNvSpPr/>
          <p:nvPr/>
        </p:nvSpPr>
        <p:spPr>
          <a:xfrm>
            <a:off x="2951249" y="5357713"/>
            <a:ext cx="5153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Pois às crianças gera expectativa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atende às privilegiadas somente!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2FDC7EEC-061D-407B-A1E2-6ACD3A907F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2" y="117337"/>
            <a:ext cx="3714598" cy="1638574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2D77D218-D25F-4853-91D5-B084C90BD3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27030"/>
            <a:ext cx="3714598" cy="1638574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56328A23-94C7-4B23-AD12-A27E19A17E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450" y="27030"/>
            <a:ext cx="3391350" cy="163857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AB632745-3CB0-454C-B7DA-DD855F201E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1665604"/>
            <a:ext cx="3714598" cy="163857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D145C7D-93C0-4125-8209-EE023919FB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3456030"/>
            <a:ext cx="3714598" cy="163857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55EF1D69-0A4A-4DD0-940B-42F3D1137B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2" y="5013187"/>
            <a:ext cx="3714598" cy="163857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DEBD750F-06D3-47D1-B021-38919121F2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1558993"/>
            <a:ext cx="3714598" cy="1638574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B0849CD-4138-4CC1-9434-4F2655DA20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41875"/>
            <a:ext cx="3714598" cy="1638574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6A3E7AB6-BAD7-4032-BDDD-ED9EB6A274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346" y="5219426"/>
            <a:ext cx="3714598" cy="1638574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A46D3A64-0AE2-4B2B-B39F-1287B1EBDC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299" y="1772090"/>
            <a:ext cx="3714598" cy="1638574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F623182D-25B8-4CE9-8293-383D78A575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302" y="3258244"/>
            <a:ext cx="3714598" cy="1638574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518057B3-241A-4FF0-AFE8-3576EB04F9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9202" y="5151040"/>
            <a:ext cx="3714598" cy="1638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125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28B8EE81-3506-4143-8553-CFE825E065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550" y="0"/>
            <a:ext cx="11079872" cy="6858001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C4852AF-45E7-448D-B10D-4D883AEFF29F}"/>
              </a:ext>
            </a:extLst>
          </p:cNvPr>
          <p:cNvSpPr/>
          <p:nvPr/>
        </p:nvSpPr>
        <p:spPr>
          <a:xfrm>
            <a:off x="1076325" y="2756762"/>
            <a:ext cx="43376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Eu desconfio que não vai mudar nada;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meu ver, a vida só piorou.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643DF6D4-9FB4-4215-ACEB-DFC29831C7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2525" y="1429547"/>
            <a:ext cx="2559777" cy="122285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A81BDED-CC72-4365-8A1A-FA99BD8DAB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16" y="331667"/>
            <a:ext cx="2559777" cy="122285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A8EF23EE-7572-47AC-983B-A954811B572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175" y="1423660"/>
            <a:ext cx="2476500" cy="2666203"/>
          </a:xfrm>
          <a:prstGeom prst="rect">
            <a:avLst/>
          </a:prstGeom>
          <a:effectLst>
            <a:softEdge rad="1397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509A8195-5F5B-4233-AAE8-A6EF731DB8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16516">
            <a:off x="5054478" y="4439284"/>
            <a:ext cx="2112474" cy="2193170"/>
          </a:xfrm>
          <a:prstGeom prst="rect">
            <a:avLst/>
          </a:prstGeom>
          <a:effectLst>
            <a:softEdge rad="25400"/>
          </a:effectLst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D71C784-3491-4D17-9299-73551EE75E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2" y="117337"/>
            <a:ext cx="3714598" cy="1638574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05F553D6-4234-4BC1-88BC-937AEE8DEF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27030"/>
            <a:ext cx="3714598" cy="1638574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3EEC9F52-A93A-48D2-AA42-2E28C08B57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450" y="27030"/>
            <a:ext cx="3391350" cy="1638574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E479E657-BAD4-435A-A486-6045A7A7AA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1665604"/>
            <a:ext cx="3714598" cy="1638574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BD673B86-B73C-44F7-9856-9E85B1A3591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99" y="3456030"/>
            <a:ext cx="3714598" cy="1638574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A7A7D53A-CBE0-4373-A0A2-3A60F58148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2" y="5013187"/>
            <a:ext cx="3714598" cy="1638574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422F1841-0FA8-414A-B18E-EBA6EFBDD1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1576926"/>
            <a:ext cx="3673943" cy="1620641"/>
          </a:xfrm>
          <a:prstGeom prst="rect">
            <a:avLst/>
          </a:prstGeom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5B9CD1D3-E289-4795-8506-50CA9D7D8C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41875"/>
            <a:ext cx="3714598" cy="1638574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A3A2CEAE-2382-45A4-BE58-0088023655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346" y="5219426"/>
            <a:ext cx="3714598" cy="1638574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47D24698-A109-47AF-B04B-0BB6DC13A8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299" y="1772090"/>
            <a:ext cx="3714598" cy="1638574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0D7DD856-B00E-4C02-B27A-25CD344514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302" y="3258244"/>
            <a:ext cx="3714598" cy="1638574"/>
          </a:xfrm>
          <a:prstGeom prst="rect">
            <a:avLst/>
          </a:prstGeom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CF78408C-0C28-424E-88D5-FFA2399051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9202" y="5151040"/>
            <a:ext cx="3714598" cy="1638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289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C8A4FEA-87AB-4A32-A9C3-01246A0EF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" y="0"/>
            <a:ext cx="10979897" cy="6858000"/>
          </a:xfrm>
          <a:prstGeom prst="rect">
            <a:avLst/>
          </a:prstGeom>
          <a:effectLst>
            <a:softEdge rad="4318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456C206-F86E-4632-A019-FA99EE2B48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066" y="2200275"/>
            <a:ext cx="2558183" cy="364807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F6A3F675-DB54-4340-B38D-B758C263A5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015" y="4346454"/>
            <a:ext cx="981075" cy="800100"/>
          </a:xfrm>
          <a:prstGeom prst="rect">
            <a:avLst/>
          </a:prstGeom>
        </p:spPr>
      </p:pic>
      <p:pic>
        <p:nvPicPr>
          <p:cNvPr id="13" name="Picture 7" descr="65arvore_natal.gif">
            <a:extLst>
              <a:ext uri="{FF2B5EF4-FFF2-40B4-BE49-F238E27FC236}">
                <a16:creationId xmlns:a16="http://schemas.microsoft.com/office/drawing/2014/main" id="{56235098-AA27-414B-A070-9A25C51B03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2403" y="655606"/>
            <a:ext cx="1759998" cy="2562045"/>
          </a:xfrm>
          <a:prstGeom prst="rect">
            <a:avLst/>
          </a:prstGeom>
        </p:spPr>
      </p:pic>
      <p:pic>
        <p:nvPicPr>
          <p:cNvPr id="14" name="Picture 7" descr="65arvore_natal.gif">
            <a:extLst>
              <a:ext uri="{FF2B5EF4-FFF2-40B4-BE49-F238E27FC236}">
                <a16:creationId xmlns:a16="http://schemas.microsoft.com/office/drawing/2014/main" id="{6E7097FB-527E-4BC0-9B04-D1BEE4C36B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378" y="2105025"/>
            <a:ext cx="1759998" cy="3351001"/>
          </a:xfrm>
          <a:prstGeom prst="rect">
            <a:avLst/>
          </a:prstGeom>
        </p:spPr>
      </p:pic>
      <p:pic>
        <p:nvPicPr>
          <p:cNvPr id="15" name="Picture 7" descr="65arvore_natal.gif">
            <a:extLst>
              <a:ext uri="{FF2B5EF4-FFF2-40B4-BE49-F238E27FC236}">
                <a16:creationId xmlns:a16="http://schemas.microsoft.com/office/drawing/2014/main" id="{0B048A39-D9B1-44C8-9E71-76AE88A460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850" y="3032969"/>
            <a:ext cx="785256" cy="1495112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1676546B-5D06-40E0-91F7-089EDD41F5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0201">
            <a:off x="8396642" y="4156606"/>
            <a:ext cx="381000" cy="3810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8A16ACA0-C1C1-4781-9C0D-E734CC6326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1575">
            <a:off x="8599347" y="4451880"/>
            <a:ext cx="381000" cy="381000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1F08673E-68A2-4BFD-93A5-0DF4D1572FC4}"/>
              </a:ext>
            </a:extLst>
          </p:cNvPr>
          <p:cNvSpPr/>
          <p:nvPr/>
        </p:nvSpPr>
        <p:spPr>
          <a:xfrm>
            <a:off x="923925" y="52999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tive pai, mamãe me abandonou;</a:t>
            </a:r>
          </a:p>
          <a:p>
            <a:pPr algn="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Eu pertenço à infância desamparada.</a:t>
            </a:r>
          </a:p>
        </p:txBody>
      </p:sp>
    </p:spTree>
    <p:extLst>
      <p:ext uri="{BB962C8B-B14F-4D97-AF65-F5344CB8AC3E}">
        <p14:creationId xmlns:p14="http://schemas.microsoft.com/office/powerpoint/2010/main" val="197194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6DEB829-4D58-497C-B2AD-B51DBE6F66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4DEE66D3-4BE6-4D98-AFDC-1E4931E44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CF01D2E-9582-4D1F-800E-071A9D109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315806CF-2852-4E39-A068-98AB7E651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BC8D9299-E65B-4465-B3C6-0DE59D4B58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00" y="0"/>
            <a:ext cx="10846397" cy="6862597"/>
          </a:xfrm>
          <a:prstGeom prst="rect">
            <a:avLst/>
          </a:prstGeom>
          <a:effectLst>
            <a:softEdge rad="3683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AD776225-7914-4EA5-8DEC-FBFDB68842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056" y="3001224"/>
            <a:ext cx="894691" cy="2857500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D38BAD2E-5AC4-4B8E-976D-10966FB51D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123" y="3858473"/>
            <a:ext cx="574029" cy="574029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6023EB67-40A2-45F1-9B9D-7CB0703069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7554" y="3200398"/>
            <a:ext cx="574029" cy="574029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778EA969-F2A4-4ED9-ACBC-0D861CCFFE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686" y="1852450"/>
            <a:ext cx="574029" cy="574029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885E4614-0434-4959-AF24-58C3253196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332" y="1852449"/>
            <a:ext cx="574029" cy="574029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BFAFE8E2-981B-4B1F-8BBB-160A0F156A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954" y="0"/>
            <a:ext cx="2294503" cy="3112827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65DFC810-66BD-41E2-8FA4-CE619B0C5D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4531" y="3200398"/>
            <a:ext cx="1560027" cy="1560027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6AD4C982-126A-421A-BB66-7A261D1966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588" y="5920282"/>
            <a:ext cx="1100222" cy="832342"/>
          </a:xfrm>
          <a:prstGeom prst="rect">
            <a:avLst/>
          </a:prstGeom>
        </p:spPr>
      </p:pic>
      <p:pic>
        <p:nvPicPr>
          <p:cNvPr id="70" name="Imagem 69">
            <a:extLst>
              <a:ext uri="{FF2B5EF4-FFF2-40B4-BE49-F238E27FC236}">
                <a16:creationId xmlns:a16="http://schemas.microsoft.com/office/drawing/2014/main" id="{EC2F1B85-BD79-4014-AF1B-9EDB8ED80B8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426" y="2647990"/>
            <a:ext cx="2261457" cy="347592"/>
          </a:xfrm>
          <a:prstGeom prst="rect">
            <a:avLst/>
          </a:prstGeom>
        </p:spPr>
      </p:pic>
      <p:pic>
        <p:nvPicPr>
          <p:cNvPr id="71" name="Imagem 70">
            <a:extLst>
              <a:ext uri="{FF2B5EF4-FFF2-40B4-BE49-F238E27FC236}">
                <a16:creationId xmlns:a16="http://schemas.microsoft.com/office/drawing/2014/main" id="{27F3E4BE-E664-4D2B-95C0-D469EF6719F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374" y="2821020"/>
            <a:ext cx="1106086" cy="347592"/>
          </a:xfrm>
          <a:prstGeom prst="rect">
            <a:avLst/>
          </a:prstGeom>
        </p:spPr>
      </p:pic>
      <p:pic>
        <p:nvPicPr>
          <p:cNvPr id="72" name="Imagem 71">
            <a:extLst>
              <a:ext uri="{FF2B5EF4-FFF2-40B4-BE49-F238E27FC236}">
                <a16:creationId xmlns:a16="http://schemas.microsoft.com/office/drawing/2014/main" id="{A9515371-2DDE-4A7A-98E6-B026BA3F974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698" y="2559352"/>
            <a:ext cx="1608512" cy="347592"/>
          </a:xfrm>
          <a:prstGeom prst="rect">
            <a:avLst/>
          </a:prstGeom>
        </p:spPr>
      </p:pic>
      <p:pic>
        <p:nvPicPr>
          <p:cNvPr id="73" name="Imagem 72">
            <a:extLst>
              <a:ext uri="{FF2B5EF4-FFF2-40B4-BE49-F238E27FC236}">
                <a16:creationId xmlns:a16="http://schemas.microsoft.com/office/drawing/2014/main" id="{F4138A29-FC90-442E-A009-F3A8BE14698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875" y="2598744"/>
            <a:ext cx="1106086" cy="347592"/>
          </a:xfrm>
          <a:prstGeom prst="rect">
            <a:avLst/>
          </a:prstGeom>
        </p:spPr>
      </p:pic>
      <p:pic>
        <p:nvPicPr>
          <p:cNvPr id="74" name="Imagem 73">
            <a:extLst>
              <a:ext uri="{FF2B5EF4-FFF2-40B4-BE49-F238E27FC236}">
                <a16:creationId xmlns:a16="http://schemas.microsoft.com/office/drawing/2014/main" id="{655C75AB-3212-412A-86D3-3F5872A9B67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305" y="2353230"/>
            <a:ext cx="1061148" cy="347592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3ECFC5BA-F334-4E9D-B428-928E0B99A35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616" y="2252683"/>
            <a:ext cx="1106086" cy="347592"/>
          </a:xfrm>
          <a:prstGeom prst="rect">
            <a:avLst/>
          </a:prstGeom>
        </p:spPr>
      </p:pic>
      <p:sp>
        <p:nvSpPr>
          <p:cNvPr id="76" name="Retângulo 75">
            <a:extLst>
              <a:ext uri="{FF2B5EF4-FFF2-40B4-BE49-F238E27FC236}">
                <a16:creationId xmlns:a16="http://schemas.microsoft.com/office/drawing/2014/main" id="{1E6343AF-3C15-4738-B6A2-CBAF7B9839F2}"/>
              </a:ext>
            </a:extLst>
          </p:cNvPr>
          <p:cNvSpPr/>
          <p:nvPr/>
        </p:nvSpPr>
        <p:spPr>
          <a:xfrm>
            <a:off x="1609725" y="285324"/>
            <a:ext cx="6122976" cy="10672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Na véspera de Natal, mesmo assim,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Irei à praça me banhar na fonte</a:t>
            </a:r>
          </a:p>
        </p:txBody>
      </p:sp>
    </p:spTree>
    <p:extLst>
      <p:ext uri="{BB962C8B-B14F-4D97-AF65-F5344CB8AC3E}">
        <p14:creationId xmlns:p14="http://schemas.microsoft.com/office/powerpoint/2010/main" val="3626699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6DEB829-4D58-497C-B2AD-B51DBE6F66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4DEE66D3-4BE6-4D98-AFDC-1E4931E44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CF01D2E-9582-4D1F-800E-071A9D109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315806CF-2852-4E39-A068-98AB7E651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4BEC368F-84E2-4F43-B693-A9908E604C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3652" y="3858474"/>
            <a:ext cx="571500" cy="571500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07ED3208-B440-448D-9A2F-C8D3799CB1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0083" y="3200399"/>
            <a:ext cx="571500" cy="571500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8D2DEB6F-3D97-4322-9ACA-9FA3F83930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578" y="3200399"/>
            <a:ext cx="571500" cy="571500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62B26037-ACA6-4C5B-9AE4-981B6B4C13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638" y="3858474"/>
            <a:ext cx="571500" cy="571500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C00345DA-FDA8-4B98-B34C-43D3796816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38" y="1"/>
            <a:ext cx="10883657" cy="6858000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6E7FDCAB-5159-471F-9952-B7C066D8D5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42" y="2905974"/>
            <a:ext cx="1935484" cy="304800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C653F407-3267-43EF-B2AB-CAD03956A9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0108" y="241592"/>
            <a:ext cx="742950" cy="742950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B277CCC8-F622-4B4F-BA10-2659BC717A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879" y="209549"/>
            <a:ext cx="2419350" cy="514350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AE1E1C33-0967-4572-9810-E4E304327C9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539" y="4516549"/>
            <a:ext cx="1198162" cy="769819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0E269E59-431F-41F9-845A-587357AEB5D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466" y="4029924"/>
            <a:ext cx="981075" cy="800100"/>
          </a:xfrm>
          <a:prstGeom prst="rect">
            <a:avLst/>
          </a:prstGeom>
        </p:spPr>
      </p:pic>
      <p:sp>
        <p:nvSpPr>
          <p:cNvPr id="32" name="Retângulo 31">
            <a:extLst>
              <a:ext uri="{FF2B5EF4-FFF2-40B4-BE49-F238E27FC236}">
                <a16:creationId xmlns:a16="http://schemas.microsoft.com/office/drawing/2014/main" id="{FB379986-FEC3-4A0D-AF85-8CA96B2CD4AA}"/>
              </a:ext>
            </a:extLst>
          </p:cNvPr>
          <p:cNvSpPr/>
          <p:nvPr/>
        </p:nvSpPr>
        <p:spPr>
          <a:xfrm>
            <a:off x="1861184" y="599181"/>
            <a:ext cx="63840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E, ansioso, aguardar debaixo da ponte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Papai Noel com presente pra mim.</a:t>
            </a:r>
          </a:p>
        </p:txBody>
      </p:sp>
    </p:spTree>
    <p:extLst>
      <p:ext uri="{BB962C8B-B14F-4D97-AF65-F5344CB8AC3E}">
        <p14:creationId xmlns:p14="http://schemas.microsoft.com/office/powerpoint/2010/main" val="1250906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43FC6438-64C1-4405-B4B3-06E9BAE5BA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838" y="1"/>
            <a:ext cx="10883657" cy="68580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BBA7752-4684-49A9-AD82-22E72CE628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047" y="331667"/>
            <a:ext cx="353377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054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ageCurlDouble"/>
      </p:transition>
    </mc:Choice>
    <mc:Fallback xmlns="">
      <p:transition spd="slow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E9A6614-6626-462F-ADDE-98F01275B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1693742"/>
            <a:ext cx="3209925" cy="48577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A73040-224F-4B43-B1E1-478DBF2F6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2012" y="4903667"/>
            <a:ext cx="3209925" cy="4857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6EB88E-7186-4EBC-A7B0-668B2B912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1581150"/>
            <a:ext cx="3209925" cy="485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ADD5C8-5BBF-4A73-9BC9-ED49BF95B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10227422" y="4791075"/>
            <a:ext cx="3209925" cy="48577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9CD0ABF-39C7-4587-9027-3B77F9E32E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6" y="0"/>
            <a:ext cx="10951320" cy="6858000"/>
          </a:xfrm>
          <a:prstGeom prst="rect">
            <a:avLst/>
          </a:prstGeom>
          <a:effectLst>
            <a:softEdge rad="2921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6B427EEF-78F8-4FD6-8F03-B6E9F03DC8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074" y="-156578"/>
            <a:ext cx="3679385" cy="396123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3E97F42-7F90-4A74-A05A-ACDC47D171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8473" y="823840"/>
            <a:ext cx="1928658" cy="1928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69E4223-5361-4FA4-A638-69A3D03506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62" y="-156578"/>
            <a:ext cx="3679385" cy="3961230"/>
          </a:xfrm>
          <a:prstGeom prst="rect">
            <a:avLst/>
          </a:prstGeom>
        </p:spPr>
      </p:pic>
      <p:sp>
        <p:nvSpPr>
          <p:cNvPr id="16" name="CaixaDeTexto 15">
            <a:extLst>
              <a:ext uri="{FF2B5EF4-FFF2-40B4-BE49-F238E27FC236}">
                <a16:creationId xmlns:a16="http://schemas.microsoft.com/office/drawing/2014/main" id="{646351BF-1356-4B7E-A84D-59F4FC1B227C}"/>
              </a:ext>
            </a:extLst>
          </p:cNvPr>
          <p:cNvSpPr txBox="1"/>
          <p:nvPr/>
        </p:nvSpPr>
        <p:spPr>
          <a:xfrm>
            <a:off x="2790068" y="0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Ógui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Lourenço Mauri 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Música:Alexandra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Burke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-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Allelujah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7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8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9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17" name="Picture 5">
            <a:extLst>
              <a:ext uri="{FF2B5EF4-FFF2-40B4-BE49-F238E27FC236}">
                <a16:creationId xmlns:a16="http://schemas.microsoft.com/office/drawing/2014/main" id="{D4C3C6B5-DA3D-43E6-8F37-2E982A1038B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095092" y="874233"/>
            <a:ext cx="1762383" cy="18996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72113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0">
        <p15:prstTrans prst="pageCurlDouble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210</Words>
  <Application>Microsoft Office PowerPoint</Application>
  <PresentationFormat>Ecrã Panorâmico</PresentationFormat>
  <Paragraphs>35</Paragraphs>
  <Slides>14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14</vt:i4>
      </vt:variant>
    </vt:vector>
  </HeadingPairs>
  <TitlesOfParts>
    <vt:vector size="21" baseType="lpstr">
      <vt:lpstr>AR BLANCA</vt:lpstr>
      <vt:lpstr>AR CENA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16</cp:revision>
  <dcterms:created xsi:type="dcterms:W3CDTF">2018-11-30T18:05:53Z</dcterms:created>
  <dcterms:modified xsi:type="dcterms:W3CDTF">2018-12-01T00:19:07Z</dcterms:modified>
</cp:coreProperties>
</file>