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handoutMasterIdLst>
    <p:handoutMasterId r:id="rId21"/>
  </p:handoutMasterIdLst>
  <p:sldIdLst>
    <p:sldId id="258" r:id="rId2"/>
    <p:sldId id="271" r:id="rId3"/>
    <p:sldId id="257" r:id="rId4"/>
    <p:sldId id="263" r:id="rId5"/>
    <p:sldId id="259" r:id="rId6"/>
    <p:sldId id="260" r:id="rId7"/>
    <p:sldId id="261" r:id="rId8"/>
    <p:sldId id="262" r:id="rId9"/>
    <p:sldId id="264" r:id="rId10"/>
    <p:sldId id="267" r:id="rId11"/>
    <p:sldId id="268" r:id="rId12"/>
    <p:sldId id="273" r:id="rId13"/>
    <p:sldId id="272" r:id="rId14"/>
    <p:sldId id="269" r:id="rId15"/>
    <p:sldId id="274" r:id="rId16"/>
    <p:sldId id="276" r:id="rId17"/>
    <p:sldId id="275" r:id="rId18"/>
    <p:sldId id="266" r:id="rId19"/>
    <p:sldId id="27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p7mtZecKxOQD7m41yFI2g==" hashData="JLB2WCYpDbjDIZOrbZlJm4Gu7cXl1sylczf/cd57hfDVpZYCL9H304QJymDuWsCS2FuItl0XZkx79zS8EywpK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>
            <a:extLst>
              <a:ext uri="{FF2B5EF4-FFF2-40B4-BE49-F238E27FC236}">
                <a16:creationId xmlns:a16="http://schemas.microsoft.com/office/drawing/2014/main" id="{8C298E6C-7DB5-4FBB-85AD-D686AB8EB1E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2C1910AC-C87A-42CF-A50B-3D0836D006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BE9741-C401-4E82-B041-52C3F09CAA4B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D7ED9DC0-9847-43A5-948A-00503ED46A1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9563A643-8396-4481-871B-63502C97B38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AEF57F-387D-4CA4-9E2B-B1F5F08A8F3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946337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FC4-1D47-4B71-A9E3-AF6968DAB7F7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E2167-C1EB-41B7-9F76-1D2E450F28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6988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FC4-1D47-4B71-A9E3-AF6968DAB7F7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E2167-C1EB-41B7-9F76-1D2E450F28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3754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FC4-1D47-4B71-A9E3-AF6968DAB7F7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E2167-C1EB-41B7-9F76-1D2E450F28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5715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FC4-1D47-4B71-A9E3-AF6968DAB7F7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E2167-C1EB-41B7-9F76-1D2E450F28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3418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FC4-1D47-4B71-A9E3-AF6968DAB7F7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E2167-C1EB-41B7-9F76-1D2E450F28CF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62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FC4-1D47-4B71-A9E3-AF6968DAB7F7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E2167-C1EB-41B7-9F76-1D2E450F28CF}" type="slidenum">
              <a:rPr lang="pt-PT" smtClean="0"/>
              <a:t>‹nº›</a:t>
            </a:fld>
            <a:endParaRPr lang="pt-P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93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FC4-1D47-4B71-A9E3-AF6968DAB7F7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E2167-C1EB-41B7-9F76-1D2E450F28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1805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FC4-1D47-4B71-A9E3-AF6968DAB7F7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E2167-C1EB-41B7-9F76-1D2E450F28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6855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FC4-1D47-4B71-A9E3-AF6968DAB7F7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E2167-C1EB-41B7-9F76-1D2E450F28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3986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FC4-1D47-4B71-A9E3-AF6968DAB7F7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E2167-C1EB-41B7-9F76-1D2E450F28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3080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EFC4-1D47-4B71-A9E3-AF6968DAB7F7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E2167-C1EB-41B7-9F76-1D2E450F28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2281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440EFC4-1D47-4B71-A9E3-AF6968DAB7F7}" type="datetimeFigureOut">
              <a:rPr lang="pt-PT" smtClean="0"/>
              <a:t>06-04-2020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E2167-C1EB-41B7-9F76-1D2E450F28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4758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57DC4AD-29CD-4577-BD26-C57CC771E3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12192001" cy="6181725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86471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">
        <p14:prism dir="u" isContent="1"/>
        <p:sndAc>
          <p:stSnd loop="1">
            <p:snd r:embed="rId2" name="Era- Eyes of Eternity.wav"/>
          </p:stSnd>
        </p:sndAc>
      </p:transition>
    </mc:Choice>
    <mc:Fallback xmlns="">
      <p:transition spd="slow" advTm="4000">
        <p:fade/>
        <p:sndAc>
          <p:stSnd loop="1">
            <p:snd r:embed="rId4" name="Era- Eyes of Eternit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80C11AF-7813-4954-8E32-C28FE0B97B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245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580C68A-D5A5-44BC-999A-8A1547189D18}"/>
              </a:ext>
            </a:extLst>
          </p:cNvPr>
          <p:cNvSpPr/>
          <p:nvPr/>
        </p:nvSpPr>
        <p:spPr>
          <a:xfrm>
            <a:off x="446625" y="4167361"/>
            <a:ext cx="81126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Depois de amanhã o mundo será melhor!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64DE6AC-D19F-4A38-ADD5-DFD4BFF340E7}"/>
              </a:ext>
            </a:extLst>
          </p:cNvPr>
          <p:cNvSpPr/>
          <p:nvPr/>
        </p:nvSpPr>
        <p:spPr>
          <a:xfrm>
            <a:off x="6096000" y="5416689"/>
            <a:ext cx="34086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 Eduardo Sá</a:t>
            </a:r>
          </a:p>
        </p:txBody>
      </p:sp>
    </p:spTree>
    <p:extLst>
      <p:ext uri="{BB962C8B-B14F-4D97-AF65-F5344CB8AC3E}">
        <p14:creationId xmlns:p14="http://schemas.microsoft.com/office/powerpoint/2010/main" val="331384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prism dir="u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28662979-F1B6-47E5-82F1-D8AE5C28C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1999" cy="613338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7FC3033-2846-4720-9AEC-55427415E375}"/>
              </a:ext>
            </a:extLst>
          </p:cNvPr>
          <p:cNvSpPr/>
          <p:nvPr/>
        </p:nvSpPr>
        <p:spPr>
          <a:xfrm>
            <a:off x="503207" y="4379055"/>
            <a:ext cx="73640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Há uma semana a nossa vida "corria". Com sobressaltos ou sem eles.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Mas corria. E era nossa! Vivíamos. </a:t>
            </a:r>
          </a:p>
        </p:txBody>
      </p:sp>
    </p:spTree>
    <p:extLst>
      <p:ext uri="{BB962C8B-B14F-4D97-AF65-F5344CB8AC3E}">
        <p14:creationId xmlns:p14="http://schemas.microsoft.com/office/powerpoint/2010/main" val="8595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B3198A5-12DF-4DFB-884D-E9BCFECBFA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436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762F553-2367-4E48-A97B-09E68B264DDC}"/>
              </a:ext>
            </a:extLst>
          </p:cNvPr>
          <p:cNvSpPr/>
          <p:nvPr/>
        </p:nvSpPr>
        <p:spPr>
          <a:xfrm>
            <a:off x="347931" y="4476958"/>
            <a:ext cx="81232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Sem ter noção da forma como experiências insignificantes da ordem de grandeza de "beber um café" seriam fantásticas.</a:t>
            </a:r>
          </a:p>
        </p:txBody>
      </p:sp>
    </p:spTree>
    <p:extLst>
      <p:ext uri="{BB962C8B-B14F-4D97-AF65-F5344CB8AC3E}">
        <p14:creationId xmlns:p14="http://schemas.microsoft.com/office/powerpoint/2010/main" val="333673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prism dir="u"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DB57981-E711-4EE4-BBD3-1C31E36A5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676" y="-1"/>
            <a:ext cx="12258675" cy="61436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948E3BE-B2F6-475F-96CC-F9E98B33C8B9}"/>
              </a:ext>
            </a:extLst>
          </p:cNvPr>
          <p:cNvSpPr/>
          <p:nvPr/>
        </p:nvSpPr>
        <p:spPr>
          <a:xfrm>
            <a:off x="115019" y="3281302"/>
            <a:ext cx="728644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Há uma semana, tínhamos a sensação de "mandar" na vida. E, por mais que nos desencontrássemos daquilo que somos (muitas vezes!), acreditávamos que ela teria "a nossa cara".</a:t>
            </a:r>
          </a:p>
        </p:txBody>
      </p:sp>
    </p:spTree>
    <p:extLst>
      <p:ext uri="{BB962C8B-B14F-4D97-AF65-F5344CB8AC3E}">
        <p14:creationId xmlns:p14="http://schemas.microsoft.com/office/powerpoint/2010/main" val="288410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prism dir="u"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91CD366-17BF-4E0D-A221-DA7A9750A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531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340CE89-BC9E-496B-9B4C-9552C0ACE7B6}"/>
              </a:ext>
            </a:extLst>
          </p:cNvPr>
          <p:cNvSpPr/>
          <p:nvPr/>
        </p:nvSpPr>
        <p:spPr>
          <a:xfrm>
            <a:off x="365184" y="3907614"/>
            <a:ext cx="740721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Ou que, com jeito, lá chegaríamos. E que éramos únicos. E, sobretudo, que as coisas más só nos podiam acontecer se nós quiséssemos, em suma.</a:t>
            </a:r>
          </a:p>
        </p:txBody>
      </p:sp>
    </p:spTree>
    <p:extLst>
      <p:ext uri="{BB962C8B-B14F-4D97-AF65-F5344CB8AC3E}">
        <p14:creationId xmlns:p14="http://schemas.microsoft.com/office/powerpoint/2010/main" val="43012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prism dir="u"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0804618-90E9-4C31-8B89-9B3309CFC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436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AC5A52E-E452-43BF-B15B-03EA156A0755}"/>
              </a:ext>
            </a:extLst>
          </p:cNvPr>
          <p:cNvSpPr/>
          <p:nvPr/>
        </p:nvSpPr>
        <p:spPr>
          <a:xfrm>
            <a:off x="192656" y="4389299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Há uma semana, sem nunca o reconhecermos com verdade, éramos omnipotentes...</a:t>
            </a:r>
          </a:p>
        </p:txBody>
      </p:sp>
    </p:spTree>
    <p:extLst>
      <p:ext uri="{BB962C8B-B14F-4D97-AF65-F5344CB8AC3E}">
        <p14:creationId xmlns:p14="http://schemas.microsoft.com/office/powerpoint/2010/main" val="339001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20BDEAB-60E7-4D8D-944C-3C7203161D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341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F81C1B0-F4A6-4196-910C-8913E2B90CB3}"/>
              </a:ext>
            </a:extLst>
          </p:cNvPr>
          <p:cNvSpPr/>
          <p:nvPr/>
        </p:nvSpPr>
        <p:spPr>
          <a:xfrm>
            <a:off x="1357222" y="4485584"/>
            <a:ext cx="90807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Mas, subitamente, de uma semana para a outra, e sem nunca passarmos por um casting, entrámos num filme de ficção científica.</a:t>
            </a:r>
          </a:p>
        </p:txBody>
      </p:sp>
    </p:spTree>
    <p:extLst>
      <p:ext uri="{BB962C8B-B14F-4D97-AF65-F5344CB8AC3E}">
        <p14:creationId xmlns:p14="http://schemas.microsoft.com/office/powerpoint/2010/main" val="389032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14:prism dir="u"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E107703-8678-4E53-9F52-0FEA993CD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1341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F481EE2-77B3-4FF8-9A1C-117C063834CC}"/>
              </a:ext>
            </a:extLst>
          </p:cNvPr>
          <p:cNvSpPr/>
          <p:nvPr/>
        </p:nvSpPr>
        <p:spPr>
          <a:xfrm>
            <a:off x="1262332" y="4379774"/>
            <a:ext cx="87184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Somos personagens do mesmo filme! E passámos todos a ser frágeis. Todos parecidos. Todos pequeninos. E todos mortais! </a:t>
            </a:r>
          </a:p>
        </p:txBody>
      </p:sp>
    </p:spTree>
    <p:extLst>
      <p:ext uri="{BB962C8B-B14F-4D97-AF65-F5344CB8AC3E}">
        <p14:creationId xmlns:p14="http://schemas.microsoft.com/office/powerpoint/2010/main" val="65308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14:prism dir="u"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E2A393F-7198-4032-A040-00A6F45852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341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CC42DB7-B4C4-4E84-9DD2-9F3EEE1CF182}"/>
              </a:ext>
            </a:extLst>
          </p:cNvPr>
          <p:cNvSpPr/>
          <p:nvPr/>
        </p:nvSpPr>
        <p:spPr>
          <a:xfrm>
            <a:off x="1499558" y="3898989"/>
            <a:ext cx="857178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Se, às vezes, por coisas ridículas e mais pequenas que mínimas perdíamos tempo e discutíamos e amuávamos e deixávamos que houvesse quem nos arranhasse o coração, </a:t>
            </a:r>
          </a:p>
        </p:txBody>
      </p:sp>
    </p:spTree>
    <p:extLst>
      <p:ext uri="{BB962C8B-B14F-4D97-AF65-F5344CB8AC3E}">
        <p14:creationId xmlns:p14="http://schemas.microsoft.com/office/powerpoint/2010/main" val="30207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prism dir="u"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E3D498D-749A-44C4-966D-586FAAE9D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1436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48D97BD-DDE8-4736-BCE3-F283187D2F5A}"/>
              </a:ext>
            </a:extLst>
          </p:cNvPr>
          <p:cNvSpPr/>
          <p:nvPr/>
        </p:nvSpPr>
        <p:spPr>
          <a:xfrm>
            <a:off x="943155" y="3752816"/>
            <a:ext cx="72950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agora, sem se fazer anunciar, o mundo ficou mais democrático, não é?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mudou! Literalmente de uma semana para a outra!</a:t>
            </a:r>
          </a:p>
        </p:txBody>
      </p:sp>
    </p:spTree>
    <p:extLst>
      <p:ext uri="{BB962C8B-B14F-4D97-AF65-F5344CB8AC3E}">
        <p14:creationId xmlns:p14="http://schemas.microsoft.com/office/powerpoint/2010/main" val="351505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1A74862-997A-4BD9-A248-C3D01D828E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531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09BC20B-2B17-4D7C-8B9A-81AC0CEB78F4}"/>
              </a:ext>
            </a:extLst>
          </p:cNvPr>
          <p:cNvSpPr/>
          <p:nvPr/>
        </p:nvSpPr>
        <p:spPr>
          <a:xfrm>
            <a:off x="1494534" y="5038628"/>
            <a:ext cx="59586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E nós somos mais verdadeiros. </a:t>
            </a:r>
          </a:p>
        </p:txBody>
      </p:sp>
    </p:spTree>
    <p:extLst>
      <p:ext uri="{BB962C8B-B14F-4D97-AF65-F5344CB8AC3E}">
        <p14:creationId xmlns:p14="http://schemas.microsoft.com/office/powerpoint/2010/main" val="143070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14:prism dir="u"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A78424B-9869-47B8-A2D7-A2E271B81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531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CE5DA44-6F5D-4E51-BE43-A3CE4A1C48C0}"/>
              </a:ext>
            </a:extLst>
          </p:cNvPr>
          <p:cNvSpPr/>
          <p:nvPr/>
        </p:nvSpPr>
        <p:spPr>
          <a:xfrm>
            <a:off x="128954" y="4048790"/>
            <a:ext cx="96920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mandámos, sabe Deus para onde, a tirania dos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posts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de felicidade em que até as sopas pareciam saídas dum pronto-a-vestir e - até elas, as sopas - pareciam felizes. </a:t>
            </a:r>
          </a:p>
        </p:txBody>
      </p:sp>
    </p:spTree>
    <p:extLst>
      <p:ext uri="{BB962C8B-B14F-4D97-AF65-F5344CB8AC3E}">
        <p14:creationId xmlns:p14="http://schemas.microsoft.com/office/powerpoint/2010/main" val="270331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2000">
        <p14:prism dir="u" isContent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F85AAC5-2E35-4BD0-BB35-54DD2B330F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531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81418A5-3406-4F2E-9B14-6D56CF9DBD8A}"/>
              </a:ext>
            </a:extLst>
          </p:cNvPr>
          <p:cNvSpPr/>
          <p:nvPr/>
        </p:nvSpPr>
        <p:spPr>
          <a:xfrm>
            <a:off x="2099095" y="3924867"/>
            <a:ext cx="76746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E, numa semana (quem, de nós, conseguiria acreditar que estaria a viver tudo isto, assim?), voltámos a ser pessoas. E estamos juntos!</a:t>
            </a:r>
          </a:p>
        </p:txBody>
      </p:sp>
    </p:spTree>
    <p:extLst>
      <p:ext uri="{BB962C8B-B14F-4D97-AF65-F5344CB8AC3E}">
        <p14:creationId xmlns:p14="http://schemas.microsoft.com/office/powerpoint/2010/main" val="151313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14:prism dir="u"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89CCDE-2D96-4224-AEC4-F8FA1EC659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1626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2E8DA6E-CEDA-4C40-8B46-2A71B430C255}"/>
              </a:ext>
            </a:extLst>
          </p:cNvPr>
          <p:cNvSpPr/>
          <p:nvPr/>
        </p:nvSpPr>
        <p:spPr>
          <a:xfrm>
            <a:off x="1685027" y="4408348"/>
            <a:ext cx="839062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 bondade deixou de parecer uma chalaça. A compaixão chega-nos da esquerda e da direita. E o amor ressuscitou! </a:t>
            </a:r>
          </a:p>
        </p:txBody>
      </p:sp>
    </p:spTree>
    <p:extLst>
      <p:ext uri="{BB962C8B-B14F-4D97-AF65-F5344CB8AC3E}">
        <p14:creationId xmlns:p14="http://schemas.microsoft.com/office/powerpoint/2010/main" val="176193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6FBE05C-56D2-416B-8032-3C5E2A3CD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1436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5099F83-41D1-4F66-8775-9D0DCC935047}"/>
              </a:ext>
            </a:extLst>
          </p:cNvPr>
          <p:cNvSpPr/>
          <p:nvPr/>
        </p:nvSpPr>
        <p:spPr>
          <a:xfrm>
            <a:off x="1339969" y="3924867"/>
            <a:ext cx="870117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Não fosse a dor toda que nos cerca e a liberdade condicional que estamos a viver, e eu teria coragem para dizer que vivemos há uma semana mais livres.</a:t>
            </a:r>
          </a:p>
        </p:txBody>
      </p:sp>
    </p:spTree>
    <p:extLst>
      <p:ext uri="{BB962C8B-B14F-4D97-AF65-F5344CB8AC3E}">
        <p14:creationId xmlns:p14="http://schemas.microsoft.com/office/powerpoint/2010/main" val="200434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14:prism dir="u"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FEBE8D5-97A3-40EA-A1B0-E6C5C076DE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1436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867BD36-0501-46C8-A62C-C89C2ADBB72E}"/>
              </a:ext>
            </a:extLst>
          </p:cNvPr>
          <p:cNvSpPr/>
          <p:nvPr/>
        </p:nvSpPr>
        <p:spPr>
          <a:xfrm>
            <a:off x="2245743" y="4389298"/>
            <a:ext cx="770051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Com mais fé na natureza humana do que alguma vez teremos tido! Com esperança. Insubmissos! Sosseguem, pois.</a:t>
            </a:r>
          </a:p>
        </p:txBody>
      </p:sp>
    </p:spTree>
    <p:extLst>
      <p:ext uri="{BB962C8B-B14F-4D97-AF65-F5344CB8AC3E}">
        <p14:creationId xmlns:p14="http://schemas.microsoft.com/office/powerpoint/2010/main" val="328605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A52D480-BEE4-4721-BCA1-777F7EE994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245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7800A91-B4F2-45A9-A034-9CC53CAE3520}"/>
              </a:ext>
            </a:extLst>
          </p:cNvPr>
          <p:cNvSpPr/>
          <p:nvPr/>
        </p:nvSpPr>
        <p:spPr>
          <a:xfrm>
            <a:off x="1511260" y="5055881"/>
            <a:ext cx="78293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Depois de amanhã o mundo será melhor!</a:t>
            </a:r>
          </a:p>
        </p:txBody>
      </p:sp>
    </p:spTree>
    <p:extLst>
      <p:ext uri="{BB962C8B-B14F-4D97-AF65-F5344CB8AC3E}">
        <p14:creationId xmlns:p14="http://schemas.microsoft.com/office/powerpoint/2010/main" val="48179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prism dir="u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AF72757-9108-4112-A50E-48F3C8391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150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4D7AA37-00C7-4D73-B9D5-249C74AE2D5B}"/>
              </a:ext>
            </a:extLst>
          </p:cNvPr>
          <p:cNvSpPr txBox="1"/>
          <p:nvPr/>
        </p:nvSpPr>
        <p:spPr>
          <a:xfrm>
            <a:off x="4381026" y="472858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Texto:Eduardo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Sá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Música:Era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-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Eyes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of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Eternity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AB37DC0-22B2-4109-875B-8A634A72D5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8415" y="310552"/>
            <a:ext cx="1984076" cy="264112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1050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Haste</Template>
  <TotalTime>127</TotalTime>
  <Words>447</Words>
  <Application>Microsoft Office PowerPoint</Application>
  <PresentationFormat>Ecrã Panorâmico</PresentationFormat>
  <Paragraphs>31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4" baseType="lpstr">
      <vt:lpstr>Andalus</vt:lpstr>
      <vt:lpstr>Calibri</vt:lpstr>
      <vt:lpstr>Calibri Light</vt:lpstr>
      <vt:lpstr>Wingdings 2</vt:lpstr>
      <vt:lpstr>HDOfficeLightV0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9</cp:revision>
  <dcterms:created xsi:type="dcterms:W3CDTF">2020-03-29T18:47:42Z</dcterms:created>
  <dcterms:modified xsi:type="dcterms:W3CDTF">2020-04-06T19:24:53Z</dcterms:modified>
</cp:coreProperties>
</file>