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62" r:id="rId3"/>
    <p:sldId id="259" r:id="rId4"/>
    <p:sldId id="256" r:id="rId5"/>
    <p:sldId id="258" r:id="rId6"/>
    <p:sldId id="257" r:id="rId7"/>
    <p:sldId id="266" r:id="rId8"/>
    <p:sldId id="260" r:id="rId9"/>
    <p:sldId id="261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5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kJaY+gzeQgkCXv44u48BA==" hashData="69TTnjXavLmvcc0og8uXnl3QnRqKlAcRusNVn/CK02hwtyIVjhiGRBMtqxGwZ/fcnY5/Awg4Seg60+vSOujN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651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963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67449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5975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236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4962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838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69300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8209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4826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361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8498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5538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7272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93373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1681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43798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D2FBB6F-BE45-4A50-9D1A-E87FB4CAE132}" type="datetimeFigureOut">
              <a:rPr lang="pt-PT" smtClean="0"/>
              <a:t>16-02-2018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D695191-6102-4284-A158-2C9C06CC94F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477919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user/olgagomes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180732" y="2525207"/>
            <a:ext cx="47648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</a:t>
            </a:r>
          </a:p>
        </p:txBody>
      </p:sp>
    </p:spTree>
    <p:extLst>
      <p:ext uri="{BB962C8B-B14F-4D97-AF65-F5344CB8AC3E}">
        <p14:creationId xmlns:p14="http://schemas.microsoft.com/office/powerpoint/2010/main" val="1477028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6000">
        <p:sndAc>
          <p:stSnd loop="1">
            <p:snd r:embed="rId2" name="Enya - Only Time.wav"/>
          </p:stSnd>
        </p:sndAc>
      </p:transition>
    </mc:Choice>
    <mc:Fallback>
      <p:transition advTm="6000">
        <p:sndAc>
          <p:stSnd loop="1">
            <p:snd r:embed="rId2" name="Enya - Only T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639733" y="3915602"/>
            <a:ext cx="64092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Outro dia, navegando na internet, vi a imagem de um muro pichado com a frase: “Somos instantes”. A frase ficou na minha cabeça, </a:t>
            </a:r>
          </a:p>
        </p:txBody>
      </p:sp>
    </p:spTree>
    <p:extLst>
      <p:ext uri="{BB962C8B-B14F-4D97-AF65-F5344CB8AC3E}">
        <p14:creationId xmlns:p14="http://schemas.microsoft.com/office/powerpoint/2010/main" val="407043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477000" y="661369"/>
            <a:ext cx="460586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hoje, dias depois, conferindo as fotos no celular (com aquele efeito incrível de captar o momento em que a foto foi tirada acompanhada de som e movimento), me lembrei da frase no muro.</a:t>
            </a:r>
          </a:p>
        </p:txBody>
      </p:sp>
    </p:spTree>
    <p:extLst>
      <p:ext uri="{BB962C8B-B14F-4D97-AF65-F5344CB8AC3E}">
        <p14:creationId xmlns:p14="http://schemas.microsoft.com/office/powerpoint/2010/main" val="134021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40267" y="84667"/>
            <a:ext cx="4241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instantes… e por mais que desejemos acreditar que a vida é uma jornada longa, onde sempre haverá tempo de amar mais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nos entregar mais, resolver nossas pendências, conceder aquele perdão… </a:t>
            </a:r>
          </a:p>
        </p:txBody>
      </p:sp>
    </p:spTree>
    <p:extLst>
      <p:ext uri="{BB962C8B-B14F-4D97-AF65-F5344CB8AC3E}">
        <p14:creationId xmlns:p14="http://schemas.microsoft.com/office/powerpoint/2010/main" val="374080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fractur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886200" y="4347402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esse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momento não existirá em nenhum outro lugar senão no agora.</a:t>
            </a:r>
          </a:p>
        </p:txBody>
      </p:sp>
    </p:spTree>
    <p:extLst>
      <p:ext uri="{BB962C8B-B14F-4D97-AF65-F5344CB8AC3E}">
        <p14:creationId xmlns:p14="http://schemas.microsoft.com/office/powerpoint/2010/main" val="2560971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/>
          <p:cNvSpPr/>
          <p:nvPr/>
        </p:nvSpPr>
        <p:spPr>
          <a:xfrm>
            <a:off x="5427133" y="4386703"/>
            <a:ext cx="61298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instantes… e as escolhas que temos à nossa disposição não estarão disponíveis para sempre. </a:t>
            </a:r>
          </a:p>
        </p:txBody>
      </p:sp>
    </p:spTree>
    <p:extLst>
      <p:ext uri="{BB962C8B-B14F-4D97-AF65-F5344CB8AC3E}">
        <p14:creationId xmlns:p14="http://schemas.microsoft.com/office/powerpoint/2010/main" val="218536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3" name="Retângulo 2"/>
          <p:cNvSpPr/>
          <p:nvPr/>
        </p:nvSpPr>
        <p:spPr>
          <a:xfrm>
            <a:off x="7344382" y="3959556"/>
            <a:ext cx="45525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tempo não </a:t>
            </a:r>
            <a:r>
              <a:rPr lang="pt-PT" sz="3200" b="1" dirty="0" err="1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pára</a:t>
            </a:r>
            <a:r>
              <a:rPr lang="pt-PT" sz="3200" b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, ele corre depressa sem esperar retardatários. O bilhete não pode ser remarcado, e seu lugar não pode ficar vago.</a:t>
            </a:r>
          </a:p>
        </p:txBody>
      </p:sp>
    </p:spTree>
    <p:extLst>
      <p:ext uri="{BB962C8B-B14F-4D97-AF65-F5344CB8AC3E}">
        <p14:creationId xmlns:p14="http://schemas.microsoft.com/office/powerpoint/2010/main" val="3150968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17251" y="365425"/>
            <a:ext cx="45979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instantes… e por isso há de se comemorar as datas especiais, soprar as velinhas nos dias festivos, encher de balões a sala de estar, cantar versos de Vinícius, dançar um tango emocionado, reunir a família em torno da mesa de jantar.</a:t>
            </a:r>
          </a:p>
        </p:txBody>
      </p:sp>
    </p:spTree>
    <p:extLst>
      <p:ext uri="{BB962C8B-B14F-4D97-AF65-F5344CB8AC3E}">
        <p14:creationId xmlns:p14="http://schemas.microsoft.com/office/powerpoint/2010/main" val="167673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96630" y="513653"/>
            <a:ext cx="480222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instantes… e assim não pode haver economia de roupa de cama nova, taças brilhantes da cristaleira, lingerie especial, sapato lustroso e vestido colorido.</a:t>
            </a:r>
          </a:p>
        </p:txBody>
      </p:sp>
    </p:spTree>
    <p:extLst>
      <p:ext uri="{BB962C8B-B14F-4D97-AF65-F5344CB8AC3E}">
        <p14:creationId xmlns:p14="http://schemas.microsoft.com/office/powerpoint/2010/main" val="17135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7065523" y="3794186"/>
            <a:ext cx="49092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instantes… e aquela viagem tem que deixar de ser um sonho para virar disposição de malas prontas e voo alto.</a:t>
            </a:r>
          </a:p>
        </p:txBody>
      </p:sp>
    </p:spTree>
    <p:extLst>
      <p:ext uri="{BB962C8B-B14F-4D97-AF65-F5344CB8AC3E}">
        <p14:creationId xmlns:p14="http://schemas.microsoft.com/office/powerpoint/2010/main" val="1288533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85344" y="194952"/>
            <a:ext cx="413101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Economize, pesquise, viabilize. Vá conhecer um novo lugar, se envolver com outras culturas, experimentar novos sabores. Torne real os planos de seu coração e experimente a concretização de sua emoção.</a:t>
            </a:r>
          </a:p>
        </p:txBody>
      </p:sp>
    </p:spTree>
    <p:extLst>
      <p:ext uri="{BB962C8B-B14F-4D97-AF65-F5344CB8AC3E}">
        <p14:creationId xmlns:p14="http://schemas.microsoft.com/office/powerpoint/2010/main" val="2805995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74451" y="412723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instantes… e por isso não se pode deixar para depois qualquer pendência ligada ao coração.</a:t>
            </a:r>
          </a:p>
        </p:txBody>
      </p:sp>
    </p:spTree>
    <p:extLst>
      <p:ext uri="{BB962C8B-B14F-4D97-AF65-F5344CB8AC3E}">
        <p14:creationId xmlns:p14="http://schemas.microsoft.com/office/powerpoint/2010/main" val="3362611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977974" y="1945931"/>
            <a:ext cx="44422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Decepções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ocorrem a todo instante, e por mais difícil que pareça, é nos momentos difíceis que a gente aprende a se curar. Então abra a janela e refresque o ar. </a:t>
            </a:r>
          </a:p>
        </p:txBody>
      </p:sp>
    </p:spTree>
    <p:extLst>
      <p:ext uri="{BB962C8B-B14F-4D97-AF65-F5344CB8AC3E}">
        <p14:creationId xmlns:p14="http://schemas.microsoft.com/office/powerpoint/2010/main" val="4221332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06500"/>
          </a:effectLst>
        </p:spPr>
      </p:pic>
      <p:sp>
        <p:nvSpPr>
          <p:cNvPr id="3" name="Retângulo 2"/>
          <p:cNvSpPr/>
          <p:nvPr/>
        </p:nvSpPr>
        <p:spPr>
          <a:xfrm>
            <a:off x="450715" y="815210"/>
            <a:ext cx="389754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Borrife perfume nos seus pulsos e solte os cabelos sem medo de embaraçar. Lembre-se de que tudo muda a todo momento, e que as mágoas só permanecem se a gente deixar.</a:t>
            </a:r>
          </a:p>
        </p:txBody>
      </p:sp>
    </p:spTree>
    <p:extLst>
      <p:ext uri="{BB962C8B-B14F-4D97-AF65-F5344CB8AC3E}">
        <p14:creationId xmlns:p14="http://schemas.microsoft.com/office/powerpoint/2010/main" val="317494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7405992" y="1247851"/>
            <a:ext cx="38780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instantes… e assim todo momento vivido é um momento de crescimento e aprimoramento. Que a gente aprenda com os erros e acertos, e que permaneça o que nos faz bem.  </a:t>
            </a:r>
          </a:p>
        </p:txBody>
      </p:sp>
    </p:spTree>
    <p:extLst>
      <p:ext uri="{BB962C8B-B14F-4D97-AF65-F5344CB8AC3E}">
        <p14:creationId xmlns:p14="http://schemas.microsoft.com/office/powerpoint/2010/main" val="4020025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596900"/>
          </a:effectLst>
        </p:spPr>
      </p:pic>
      <p:sp>
        <p:nvSpPr>
          <p:cNvPr id="3" name="Retângulo 2"/>
          <p:cNvSpPr/>
          <p:nvPr/>
        </p:nvSpPr>
        <p:spPr>
          <a:xfrm>
            <a:off x="567447" y="3084067"/>
            <a:ext cx="383918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Entendendo que a sabedoria é resultado do que passou, mas é no presente que ela mostra o que a gente já conquistou. </a:t>
            </a:r>
          </a:p>
        </p:txBody>
      </p:sp>
    </p:spTree>
    <p:extLst>
      <p:ext uri="{BB962C8B-B14F-4D97-AF65-F5344CB8AC3E}">
        <p14:creationId xmlns:p14="http://schemas.microsoft.com/office/powerpoint/2010/main" val="373258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621932" y="481559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Abrace a alegria, dê as mãos à sabedoria. Dance em ritmo acelerado com a fantasia e respeite a calmaria. </a:t>
            </a:r>
          </a:p>
        </p:txBody>
      </p:sp>
    </p:spTree>
    <p:extLst>
      <p:ext uri="{BB962C8B-B14F-4D97-AF65-F5344CB8AC3E}">
        <p14:creationId xmlns:p14="http://schemas.microsoft.com/office/powerpoint/2010/main" val="3219314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820366" y="4243971"/>
            <a:ext cx="53566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tenha medo de arriscar desejos, desenvolver projetos e sonhar fora do ninho.</a:t>
            </a:r>
          </a:p>
        </p:txBody>
      </p:sp>
    </p:spTree>
    <p:extLst>
      <p:ext uri="{BB962C8B-B14F-4D97-AF65-F5344CB8AC3E}">
        <p14:creationId xmlns:p14="http://schemas.microsoft.com/office/powerpoint/2010/main" val="208802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096000" y="444594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amor, sonhos, conquistas. Somos medos,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decepções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, mágoas. Somos mistério, alegria, fantasia.</a:t>
            </a:r>
          </a:p>
        </p:txBody>
      </p:sp>
    </p:spTree>
    <p:extLst>
      <p:ext uri="{BB962C8B-B14F-4D97-AF65-F5344CB8AC3E}">
        <p14:creationId xmlns:p14="http://schemas.microsoft.com/office/powerpoint/2010/main" val="630365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563566" y="3901190"/>
            <a:ext cx="57263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Somos força e vulnerabilidade; solidão e multidão. Somos tudo e nada, grandiosidade e pequenez, busca e encontro.</a:t>
            </a:r>
          </a:p>
        </p:txBody>
      </p:sp>
    </p:spTree>
    <p:extLst>
      <p:ext uri="{BB962C8B-B14F-4D97-AF65-F5344CB8AC3E}">
        <p14:creationId xmlns:p14="http://schemas.microsoft.com/office/powerpoint/2010/main" val="3621315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249891" y="5520606"/>
            <a:ext cx="6777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Porém, acima de tudo, somos instantes… </a:t>
            </a:r>
          </a:p>
        </p:txBody>
      </p:sp>
    </p:spTree>
    <p:extLst>
      <p:ext uri="{BB962C8B-B14F-4D97-AF65-F5344CB8AC3E}">
        <p14:creationId xmlns:p14="http://schemas.microsoft.com/office/powerpoint/2010/main" val="2365817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761191" y="1733370"/>
            <a:ext cx="76443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Fabíola </a:t>
            </a:r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Simões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Enya - Only 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Time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www.youtube.com/user/olgagomeslopes</a:t>
            </a:r>
            <a:endParaRPr lang="pt-PT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hlinkClick r:id="rId5"/>
              </a:rPr>
              <a:t>www.sergrasan.com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600605" y="251704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11206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5000">
        <p15:prstTrans prst="fracture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etor">
  <a:themeElements>
    <a:clrScheme name="Se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137</TotalTime>
  <Words>557</Words>
  <Application>Microsoft Office PowerPoint</Application>
  <PresentationFormat>Ecrã Panorâmico</PresentationFormat>
  <Paragraphs>33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8" baseType="lpstr">
      <vt:lpstr>AR ESSENCE</vt:lpstr>
      <vt:lpstr>Bookman Old Style</vt:lpstr>
      <vt:lpstr>Cambria Math</vt:lpstr>
      <vt:lpstr>Century Gothic</vt:lpstr>
      <vt:lpstr>Wingdings 3</vt:lpstr>
      <vt:lpstr>Setor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2018-02-05T16:45:36Z</dcterms:created>
  <dcterms:modified xsi:type="dcterms:W3CDTF">2018-02-16T20:43:15Z</dcterms:modified>
</cp:coreProperties>
</file>