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4" r:id="rId1"/>
  </p:sldMasterIdLst>
  <p:sldIdLst>
    <p:sldId id="267" r:id="rId2"/>
    <p:sldId id="259" r:id="rId3"/>
    <p:sldId id="258" r:id="rId4"/>
    <p:sldId id="272" r:id="rId5"/>
    <p:sldId id="266" r:id="rId6"/>
    <p:sldId id="264" r:id="rId7"/>
    <p:sldId id="256" r:id="rId8"/>
    <p:sldId id="261" r:id="rId9"/>
    <p:sldId id="265" r:id="rId10"/>
    <p:sldId id="262" r:id="rId11"/>
    <p:sldId id="263" r:id="rId12"/>
    <p:sldId id="269" r:id="rId13"/>
    <p:sldId id="271" r:id="rId14"/>
    <p:sldId id="268" r:id="rId15"/>
    <p:sldId id="270" r:id="rId16"/>
    <p:sldId id="257" r:id="rId17"/>
    <p:sldId id="273" r:id="rId18"/>
    <p:sldId id="274" r:id="rId19"/>
    <p:sldId id="260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N7SE38q99s+qihlBK+8Tw==" hashData="2fO8QRHIkGL8t/CnYNHCgJtw/wSVQafDPaQ4SdIDOFoxOundGIKJe4KzJ1qFxGYahxHrBnMK3zLl0qNXj4jRI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ED291B17-9318-49DB-B28B-6E5994AE958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03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009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867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42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007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134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56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32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48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194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00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31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05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609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PT"/>
              <a:t>Clique para editar os estilos do texto de Modelo Global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400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37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991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D291B17-9318-49DB-B28B-6E5994AE9581}" type="datetime1">
              <a:rPr lang="en-US" smtClean="0"/>
              <a:t>7/23/2019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1165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66" r:id="rId12"/>
    <p:sldLayoutId id="2147483767" r:id="rId13"/>
    <p:sldLayoutId id="2147483768" r:id="rId14"/>
    <p:sldLayoutId id="2147483769" r:id="rId15"/>
    <p:sldLayoutId id="2147483770" r:id="rId16"/>
    <p:sldLayoutId id="2147483771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8000">
        <p14:flythrough/>
      </p:transition>
    </mc:Choice>
    <mc:Fallback xmlns="">
      <p:transition spd="slow" advTm="18000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459C0B1-EA39-4956-A062-211514F214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4576" y="661481"/>
            <a:ext cx="10181415" cy="54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1353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flythrough/>
        <p:sndAc>
          <p:stSnd loop="1">
            <p:snd r:embed="rId2" name="Francis Goya- Just When I Needed You Most.wav"/>
          </p:stSnd>
        </p:sndAc>
      </p:transition>
    </mc:Choice>
    <mc:Fallback xmlns="">
      <p:transition spd="slow" advTm="5000">
        <p:fade/>
        <p:sndAc>
          <p:stSnd loop="1">
            <p:snd r:embed="rId4" name="Francis Goya- Just When I Needed You Mos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354EADE-71BB-4E83-A474-9897B702CE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43795" y="758757"/>
            <a:ext cx="10127412" cy="5301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94DB090D-A36A-4EC8-8435-59FF30AE1666}"/>
              </a:ext>
            </a:extLst>
          </p:cNvPr>
          <p:cNvSpPr/>
          <p:nvPr/>
        </p:nvSpPr>
        <p:spPr>
          <a:xfrm>
            <a:off x="1244517" y="3429000"/>
            <a:ext cx="4180952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Sempre tem alguma </a:t>
            </a:r>
          </a:p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coisa pra nos salvar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95CE4AFF-88BE-4AFF-A763-745489CB3F91}"/>
              </a:ext>
            </a:extLst>
          </p:cNvPr>
          <p:cNvSpPr/>
          <p:nvPr/>
        </p:nvSpPr>
        <p:spPr>
          <a:xfrm>
            <a:off x="6850213" y="5113847"/>
            <a:ext cx="414728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Marcel Camargo</a:t>
            </a:r>
          </a:p>
        </p:txBody>
      </p:sp>
    </p:spTree>
    <p:extLst>
      <p:ext uri="{BB962C8B-B14F-4D97-AF65-F5344CB8AC3E}">
        <p14:creationId xmlns:p14="http://schemas.microsoft.com/office/powerpoint/2010/main" val="732282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flythrough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1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7A3BE2D-0BB6-4D22-B40D-C10E18502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17916" y="690664"/>
            <a:ext cx="10127411" cy="5369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EE0FEFDB-1918-4EAF-93AD-C14163E32E1F}"/>
              </a:ext>
            </a:extLst>
          </p:cNvPr>
          <p:cNvSpPr/>
          <p:nvPr/>
        </p:nvSpPr>
        <p:spPr>
          <a:xfrm>
            <a:off x="1365851" y="1770907"/>
            <a:ext cx="398252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gente acumula muita coisa aqui dentro do peito, inclusive o que não deveria. Palavras não ditas, momentos doloridos, sofrimento afetivo, lembranças que ferem.</a:t>
            </a:r>
          </a:p>
        </p:txBody>
      </p:sp>
    </p:spTree>
    <p:extLst>
      <p:ext uri="{BB962C8B-B14F-4D97-AF65-F5344CB8AC3E}">
        <p14:creationId xmlns:p14="http://schemas.microsoft.com/office/powerpoint/2010/main" val="16930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flythrough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6D52407-E0F6-43F5-AA8D-A2325F6637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09290" y="700391"/>
            <a:ext cx="10196422" cy="54051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6CD1DF10-1177-469C-8EC1-13A905A258B8}"/>
              </a:ext>
            </a:extLst>
          </p:cNvPr>
          <p:cNvSpPr/>
          <p:nvPr/>
        </p:nvSpPr>
        <p:spPr>
          <a:xfrm>
            <a:off x="1245079" y="1423684"/>
            <a:ext cx="355120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Nem tudo a gente consegue por pra fora no momento certo e, por isso, os pesos emocionais se avolumam com o tempo.</a:t>
            </a:r>
          </a:p>
        </p:txBody>
      </p:sp>
    </p:spTree>
    <p:extLst>
      <p:ext uri="{BB962C8B-B14F-4D97-AF65-F5344CB8AC3E}">
        <p14:creationId xmlns:p14="http://schemas.microsoft.com/office/powerpoint/2010/main" val="211703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08845CB-0FB6-43A7-BFDD-7D331DB9CA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848" y="739302"/>
            <a:ext cx="10171688" cy="53832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B759D1E-2CB6-4DB8-93B2-62D7D724C0CC}"/>
              </a:ext>
            </a:extLst>
          </p:cNvPr>
          <p:cNvSpPr/>
          <p:nvPr/>
        </p:nvSpPr>
        <p:spPr>
          <a:xfrm>
            <a:off x="1840302" y="4549038"/>
            <a:ext cx="70535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existem dias perfeitos do início ao fim, não existem pessoas perfeitas da cabeça aos pés, nem empregos totalmente sadios. </a:t>
            </a:r>
          </a:p>
        </p:txBody>
      </p:sp>
    </p:spTree>
    <p:extLst>
      <p:ext uri="{BB962C8B-B14F-4D97-AF65-F5344CB8AC3E}">
        <p14:creationId xmlns:p14="http://schemas.microsoft.com/office/powerpoint/2010/main" val="161302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flythrough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6630543-BD80-40FE-899D-0EAC65DDF2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09291" y="671209"/>
            <a:ext cx="10187796" cy="54413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168F90CB-60DE-4F61-B9B9-0C8BACFAB6E2}"/>
              </a:ext>
            </a:extLst>
          </p:cNvPr>
          <p:cNvSpPr/>
          <p:nvPr/>
        </p:nvSpPr>
        <p:spPr>
          <a:xfrm>
            <a:off x="1009291" y="1000513"/>
            <a:ext cx="245565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existem filhos que andem no caminho exato que os pais escolhem, não existem planejamentos que aconteçam sem percalços. </a:t>
            </a:r>
          </a:p>
        </p:txBody>
      </p:sp>
    </p:spTree>
    <p:extLst>
      <p:ext uri="{BB962C8B-B14F-4D97-AF65-F5344CB8AC3E}">
        <p14:creationId xmlns:p14="http://schemas.microsoft.com/office/powerpoint/2010/main" val="1890170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5D57F621-2C61-4030-9EE8-24C2FB3892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949" y="700393"/>
            <a:ext cx="10194587" cy="53599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1612D1D-DBE1-4ACC-9DEF-71903CB3429C}"/>
              </a:ext>
            </a:extLst>
          </p:cNvPr>
          <p:cNvSpPr/>
          <p:nvPr/>
        </p:nvSpPr>
        <p:spPr>
          <a:xfrm>
            <a:off x="1452113" y="423589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existe caminhar sem tropeço, amar sem descompasso, porque nem haveria luz se não houvesse a escuridão.</a:t>
            </a:r>
          </a:p>
        </p:txBody>
      </p:sp>
    </p:spTree>
    <p:extLst>
      <p:ext uri="{BB962C8B-B14F-4D97-AF65-F5344CB8AC3E}">
        <p14:creationId xmlns:p14="http://schemas.microsoft.com/office/powerpoint/2010/main" val="4262442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flythrough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3FC3728-67A2-4CEA-9C71-E8E3F6D5D7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759" y="719847"/>
            <a:ext cx="10123050" cy="5402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191D6BC-F6E6-459E-A91F-D97065E7FB67}"/>
              </a:ext>
            </a:extLst>
          </p:cNvPr>
          <p:cNvSpPr/>
          <p:nvPr/>
        </p:nvSpPr>
        <p:spPr>
          <a:xfrm>
            <a:off x="1736785" y="4446986"/>
            <a:ext cx="85631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Ninguém sorri o tempo todo com sinceridade, a vida não acontece ao som de violinos ou sob pétalas de rosas. A vida costuma desafinar e lotar as passagens de espinhos.</a:t>
            </a:r>
          </a:p>
        </p:txBody>
      </p:sp>
    </p:spTree>
    <p:extLst>
      <p:ext uri="{BB962C8B-B14F-4D97-AF65-F5344CB8AC3E}">
        <p14:creationId xmlns:p14="http://schemas.microsoft.com/office/powerpoint/2010/main" val="2063137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flythrough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0621A46-96E6-4407-9747-96F800C80A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849" y="690664"/>
            <a:ext cx="10230053" cy="5471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5DF74A3B-AB8C-484C-9C6B-61E91DFAB866}"/>
              </a:ext>
            </a:extLst>
          </p:cNvPr>
          <p:cNvSpPr/>
          <p:nvPr/>
        </p:nvSpPr>
        <p:spPr>
          <a:xfrm>
            <a:off x="1406850" y="1250679"/>
            <a:ext cx="357921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Porque não há felicidade perene, completa, absoluta, uma vez que, se alcançássemos a plenitude total, qual graça haveria em continuarmos a partir de então?</a:t>
            </a:r>
          </a:p>
        </p:txBody>
      </p:sp>
    </p:spTree>
    <p:extLst>
      <p:ext uri="{BB962C8B-B14F-4D97-AF65-F5344CB8AC3E}">
        <p14:creationId xmlns:p14="http://schemas.microsoft.com/office/powerpoint/2010/main" val="2693548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2E2DCA0-3EB6-40BB-B655-9CA3EB6B61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949" y="671210"/>
            <a:ext cx="10165403" cy="54533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43D0CB8-9A1C-4EB3-9488-102854BE0856}"/>
              </a:ext>
            </a:extLst>
          </p:cNvPr>
          <p:cNvSpPr/>
          <p:nvPr/>
        </p:nvSpPr>
        <p:spPr>
          <a:xfrm>
            <a:off x="2529131" y="4124687"/>
            <a:ext cx="86609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gente vai sendo feliz e colhendo lembranças acalentadoras enquanto buscamos a felicidade que completa os nossos sonhos. A felicidade se baseia em momentos de alegria que pontuam fases de nossas vidas.</a:t>
            </a:r>
          </a:p>
        </p:txBody>
      </p:sp>
    </p:spTree>
    <p:extLst>
      <p:ext uri="{BB962C8B-B14F-4D97-AF65-F5344CB8AC3E}">
        <p14:creationId xmlns:p14="http://schemas.microsoft.com/office/powerpoint/2010/main" val="246888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D1795EB-B834-4545-9242-42048E0C5E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222" y="690664"/>
            <a:ext cx="10165404" cy="5397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C0282D9-FA6F-47F8-BE45-2DED5B99D044}"/>
              </a:ext>
            </a:extLst>
          </p:cNvPr>
          <p:cNvSpPr/>
          <p:nvPr/>
        </p:nvSpPr>
        <p:spPr>
          <a:xfrm>
            <a:off x="1423543" y="880951"/>
            <a:ext cx="382131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Sem mais nada a se alcançar, a vida chegaria, então, ao fim. A gente segue porque há incompletude, porque há vazios a serem preenchidos, porque ainda há muito pela frente. Porque a gente tem uma fé absurda.</a:t>
            </a:r>
          </a:p>
        </p:txBody>
      </p:sp>
    </p:spTree>
    <p:extLst>
      <p:ext uri="{BB962C8B-B14F-4D97-AF65-F5344CB8AC3E}">
        <p14:creationId xmlns:p14="http://schemas.microsoft.com/office/powerpoint/2010/main" val="37255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CFBF38B-5446-491F-9425-C07113FB26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849" y="690664"/>
            <a:ext cx="10142504" cy="54218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8861A05-CEF7-404A-BA1F-D939D71B1786}"/>
              </a:ext>
            </a:extLst>
          </p:cNvPr>
          <p:cNvSpPr/>
          <p:nvPr/>
        </p:nvSpPr>
        <p:spPr>
          <a:xfrm>
            <a:off x="1469365" y="3984776"/>
            <a:ext cx="782990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E, nessa caminhada, não deixaremos de atravessar escuridões, dores e perdas. Nem tudo dá certo, nem todo mundo fica junto, nem todo amor tem final feliz. Além disso, a felicidade não depende somente de nós:</a:t>
            </a:r>
          </a:p>
        </p:txBody>
      </p:sp>
    </p:spTree>
    <p:extLst>
      <p:ext uri="{BB962C8B-B14F-4D97-AF65-F5344CB8AC3E}">
        <p14:creationId xmlns:p14="http://schemas.microsoft.com/office/powerpoint/2010/main" val="3484549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F81D1EE-22FF-4D9F-ADCC-95A8164329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849" y="700391"/>
            <a:ext cx="10191142" cy="53927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ACCF18A-9811-47A7-8141-E173B5E61A4A}"/>
              </a:ext>
            </a:extLst>
          </p:cNvPr>
          <p:cNvSpPr/>
          <p:nvPr/>
        </p:nvSpPr>
        <p:spPr>
          <a:xfrm>
            <a:off x="1762662" y="4463117"/>
            <a:ext cx="830436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somos seres gregários e o que acontece com quem está ao nosso lado também afeta as nossas vidas. Como ser feliz, por exemplo, quando alguém que amamos sofre?</a:t>
            </a:r>
          </a:p>
        </p:txBody>
      </p:sp>
    </p:spTree>
    <p:extLst>
      <p:ext uri="{BB962C8B-B14F-4D97-AF65-F5344CB8AC3E}">
        <p14:creationId xmlns:p14="http://schemas.microsoft.com/office/powerpoint/2010/main" val="1128324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flythrough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9F390B5-76A9-4E3E-A94E-EF75BF3CCD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848" y="680937"/>
            <a:ext cx="10181416" cy="54414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2CD0EAD-6DF4-4F15-85A6-29A4975B9D5F}"/>
              </a:ext>
            </a:extLst>
          </p:cNvPr>
          <p:cNvSpPr/>
          <p:nvPr/>
        </p:nvSpPr>
        <p:spPr>
          <a:xfrm>
            <a:off x="1176068" y="735653"/>
            <a:ext cx="418093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essa razão, uma das formas de sobreviver é termos uma válvula de escape, alguma coisa que emocione os nossos sentidos, que nos ajude a digerir o que dói, algo que filtre a nossa carga afetiva, ajudando-nos a manter a esperança aqui dentro.</a:t>
            </a:r>
          </a:p>
        </p:txBody>
      </p:sp>
    </p:spTree>
    <p:extLst>
      <p:ext uri="{BB962C8B-B14F-4D97-AF65-F5344CB8AC3E}">
        <p14:creationId xmlns:p14="http://schemas.microsoft.com/office/powerpoint/2010/main" val="2260538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2000">
        <p14:flythrough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E0409B6-118C-459A-AB81-CAD3A113BE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17915" y="758757"/>
            <a:ext cx="10136039" cy="5346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356DFBD-01CC-48D2-BB90-087AF3CCBC39}"/>
              </a:ext>
            </a:extLst>
          </p:cNvPr>
          <p:cNvSpPr/>
          <p:nvPr/>
        </p:nvSpPr>
        <p:spPr>
          <a:xfrm>
            <a:off x="1443486" y="2303101"/>
            <a:ext cx="357708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Tem gente que pratica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esporte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, tem gente que toca música, tem gente que vai à igreja, tem gente que pratica caridade, tem gente que canta, pinta, dança. </a:t>
            </a:r>
          </a:p>
        </p:txBody>
      </p:sp>
    </p:spTree>
    <p:extLst>
      <p:ext uri="{BB962C8B-B14F-4D97-AF65-F5344CB8AC3E}">
        <p14:creationId xmlns:p14="http://schemas.microsoft.com/office/powerpoint/2010/main" val="157023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flythrough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F4C1B39-B4B5-411F-BC2B-50F0917D89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7145" y="715992"/>
            <a:ext cx="10125435" cy="53713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6291E62-8FFE-4DCE-A7A9-9F2581275E56}"/>
              </a:ext>
            </a:extLst>
          </p:cNvPr>
          <p:cNvSpPr/>
          <p:nvPr/>
        </p:nvSpPr>
        <p:spPr>
          <a:xfrm>
            <a:off x="4195313" y="3855856"/>
            <a:ext cx="684649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Tem gente que tem uma pessoa que escuta. E tem gente que, assim como eu, escreve. Eu dedilho meu piano, mas a escrita me salva. Minha escrita é afetiva, é terapêutica.</a:t>
            </a:r>
          </a:p>
        </p:txBody>
      </p:sp>
    </p:spTree>
    <p:extLst>
      <p:ext uri="{BB962C8B-B14F-4D97-AF65-F5344CB8AC3E}">
        <p14:creationId xmlns:p14="http://schemas.microsoft.com/office/powerpoint/2010/main" val="2374428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flythrough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BCAE8FE-3DF7-4CFC-8BB2-7CFE5EF7C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26544" y="719847"/>
            <a:ext cx="10196422" cy="54133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B99B74A-A32F-45B5-9BDB-C2FC8C0CDAB6}"/>
              </a:ext>
            </a:extLst>
          </p:cNvPr>
          <p:cNvSpPr/>
          <p:nvPr/>
        </p:nvSpPr>
        <p:spPr>
          <a:xfrm>
            <a:off x="1089804" y="913295"/>
            <a:ext cx="447423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Minha escrita é meu grito, meu silêncio, minha dor, minha solidão. Minha escrita é catarse, é purgação. Minha escrita é ida e volta, medo e escuridão. Escrevo para não me perder, mas nas palavras me perco e me encontro, e me desfaço e me componho.</a:t>
            </a:r>
          </a:p>
        </p:txBody>
      </p:sp>
    </p:spTree>
    <p:extLst>
      <p:ext uri="{BB962C8B-B14F-4D97-AF65-F5344CB8AC3E}">
        <p14:creationId xmlns:p14="http://schemas.microsoft.com/office/powerpoint/2010/main" val="833666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2000">
        <p14:flythrough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B3FA098-B2D2-42A3-A0F1-116BEAF590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09292" y="719847"/>
            <a:ext cx="10161916" cy="5373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7B8F086-64FB-41D5-9247-E40EEFA5990F}"/>
              </a:ext>
            </a:extLst>
          </p:cNvPr>
          <p:cNvSpPr/>
          <p:nvPr/>
        </p:nvSpPr>
        <p:spPr>
          <a:xfrm>
            <a:off x="1141562" y="2691289"/>
            <a:ext cx="531962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Escrevendo, eu oro, eu morro, eu renasço. Somente a escrita me salva do cansaço, do viver parado, do vazio afetivo, do peso errado. Dos socos da vida.</a:t>
            </a:r>
          </a:p>
        </p:txBody>
      </p:sp>
    </p:spTree>
    <p:extLst>
      <p:ext uri="{BB962C8B-B14F-4D97-AF65-F5344CB8AC3E}">
        <p14:creationId xmlns:p14="http://schemas.microsoft.com/office/powerpoint/2010/main" val="2358248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flythrough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927483C-E98E-4CFA-8DFD-8BB718EB67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4576" y="710120"/>
            <a:ext cx="10152233" cy="53891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C447545-E0AB-4BD2-89BA-7A9086903ACA}"/>
              </a:ext>
            </a:extLst>
          </p:cNvPr>
          <p:cNvSpPr/>
          <p:nvPr/>
        </p:nvSpPr>
        <p:spPr>
          <a:xfrm>
            <a:off x="1219200" y="3777742"/>
            <a:ext cx="769188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Todo mundo merece ter algo a que se agarrar, em meio às tempestades emocionais. Por mais que tudo pareça perdido, eu creio que sempre haverá alguma coisa para nos salvar. Eu tenho a escrita.</a:t>
            </a:r>
          </a:p>
        </p:txBody>
      </p:sp>
    </p:spTree>
    <p:extLst>
      <p:ext uri="{BB962C8B-B14F-4D97-AF65-F5344CB8AC3E}">
        <p14:creationId xmlns:p14="http://schemas.microsoft.com/office/powerpoint/2010/main" val="4272949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flythrough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FAF4DA0-9977-4217-967E-784B92C0B4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043795" y="826851"/>
            <a:ext cx="10101532" cy="52712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EBAD23C-B355-446F-9673-857FBAAA261E}"/>
              </a:ext>
            </a:extLst>
          </p:cNvPr>
          <p:cNvSpPr/>
          <p:nvPr/>
        </p:nvSpPr>
        <p:spPr>
          <a:xfrm>
            <a:off x="1043795" y="1014391"/>
            <a:ext cx="365760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Minha escrita tem fé, tem afeto e tem amor. Tem Deus. Minha escrita sou eu, sangrando e cicatrizando. Bendito aquilo que te emociona. Bendita a escrita, que me salva da vida,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em vida.</a:t>
            </a:r>
          </a:p>
        </p:txBody>
      </p:sp>
    </p:spTree>
    <p:extLst>
      <p:ext uri="{BB962C8B-B14F-4D97-AF65-F5344CB8AC3E}">
        <p14:creationId xmlns:p14="http://schemas.microsoft.com/office/powerpoint/2010/main" val="2062756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14:flythrough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4CB6EB4-A813-48A5-B40C-F1C466BB6B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399" y="707367"/>
            <a:ext cx="10108181" cy="54534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510D93A-49E5-49BF-B16B-6B27B7FB6E1C}"/>
              </a:ext>
            </a:extLst>
          </p:cNvPr>
          <p:cNvSpPr txBox="1"/>
          <p:nvPr/>
        </p:nvSpPr>
        <p:spPr>
          <a:xfrm>
            <a:off x="3424376" y="635160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Marcel Camargo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Francis Goya- Just When I Needed You Most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BA414C1E-9344-41C0-9897-B31FC463DF3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71"/>
          <a:stretch/>
        </p:blipFill>
        <p:spPr>
          <a:xfrm>
            <a:off x="1647645" y="879895"/>
            <a:ext cx="2035524" cy="20751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50621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5000">
        <p14:flythrough/>
      </p:transition>
    </mc:Choice>
    <mc:Fallback>
      <p:transition spd="slow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6476F"/>
      </a:dk2>
      <a:lt2>
        <a:srgbClr val="EBEBEB"/>
      </a:lt2>
      <a:accent1>
        <a:srgbClr val="E5B458"/>
      </a:accent1>
      <a:accent2>
        <a:srgbClr val="F77754"/>
      </a:accent2>
      <a:accent3>
        <a:srgbClr val="D8507E"/>
      </a:accent3>
      <a:accent4>
        <a:srgbClr val="BC70EE"/>
      </a:accent4>
      <a:accent5>
        <a:srgbClr val="3CA2E2"/>
      </a:accent5>
      <a:accent6>
        <a:srgbClr val="91BF77"/>
      </a:accent6>
      <a:hlink>
        <a:srgbClr val="71DDAB"/>
      </a:hlink>
      <a:folHlink>
        <a:srgbClr val="A6E4C7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B36E0D05-787B-4C61-8268-2D6C1FBEDA3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129</TotalTime>
  <Words>695</Words>
  <Application>Microsoft Office PowerPoint</Application>
  <PresentationFormat>Ecrã Panorâmico</PresentationFormat>
  <Paragraphs>33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6" baseType="lpstr">
      <vt:lpstr>AR CENA</vt:lpstr>
      <vt:lpstr>Arial</vt:lpstr>
      <vt:lpstr>Calibri</vt:lpstr>
      <vt:lpstr>Calibri Light</vt:lpstr>
      <vt:lpstr>Celestial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14</cp:revision>
  <dcterms:created xsi:type="dcterms:W3CDTF">2019-07-23T16:21:25Z</dcterms:created>
  <dcterms:modified xsi:type="dcterms:W3CDTF">2019-07-23T18:32:53Z</dcterms:modified>
</cp:coreProperties>
</file>