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72" r:id="rId2"/>
    <p:sldId id="271" r:id="rId3"/>
    <p:sldId id="257" r:id="rId4"/>
    <p:sldId id="258" r:id="rId5"/>
    <p:sldId id="259" r:id="rId6"/>
    <p:sldId id="265" r:id="rId7"/>
    <p:sldId id="267" r:id="rId8"/>
    <p:sldId id="261" r:id="rId9"/>
    <p:sldId id="260" r:id="rId10"/>
    <p:sldId id="266" r:id="rId11"/>
    <p:sldId id="264" r:id="rId12"/>
    <p:sldId id="263" r:id="rId13"/>
    <p:sldId id="262" r:id="rId14"/>
    <p:sldId id="256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xg6mMtzMPV7F/geaPmHmA==" hashData="NGhvb+Xr47C+LwvQAXI3PXsAbMvWWj2C+iyIlCcJEL4pZ7sFPBxhUxI8YPvXXQVFnBX5oD7kMNcnLwpGN+zK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14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527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42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92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88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59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6600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7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338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2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286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64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750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60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85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53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72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DE3B205-7B87-46C8-BC45-D7D6E6959420}" type="datetimeFigureOut">
              <a:rPr lang="pt-PT" smtClean="0"/>
              <a:t>17-03-2019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18A1F8-0905-4617-91A2-FA51F4A6A51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1659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switch dir="r"/>
      </p:transition>
    </mc:Choice>
    <mc:Fallback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0F83D46-CD4E-44FF-91FC-CDE9BF2D3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35" y="461153"/>
            <a:ext cx="11276641" cy="5922394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3390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>
        <p:sndAc>
          <p:stSnd loop="1">
            <p:snd r:embed="rId2" name="Frederic Chopin -Mysterious Forest.wav"/>
          </p:stSnd>
        </p:sndAc>
      </p:transition>
    </mc:Choice>
    <mc:Fallback>
      <p:transition advTm="1000">
        <p:sndAc>
          <p:stSnd loop="1">
            <p:snd r:embed="rId2" name="Frederic Chopin -Mysterious For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FFEE896-8BCC-4070-ABC1-1D97C5171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50" y="476250"/>
            <a:ext cx="9848850" cy="5905500"/>
          </a:xfrm>
          <a:prstGeom prst="frame">
            <a:avLst>
              <a:gd name="adj1" fmla="val 17339"/>
            </a:avLst>
          </a:prstGeom>
          <a:effectLst>
            <a:softEdge rad="2794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3B58A04B-9C34-4BDA-868A-A45F8739AA62}"/>
              </a:ext>
            </a:extLst>
          </p:cNvPr>
          <p:cNvSpPr/>
          <p:nvPr/>
        </p:nvSpPr>
        <p:spPr>
          <a:xfrm>
            <a:off x="2369764" y="2101511"/>
            <a:ext cx="48045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Uma Pitada de Sal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8BFEDD5-17DA-4547-8FE4-1E6EA896A94F}"/>
              </a:ext>
            </a:extLst>
          </p:cNvPr>
          <p:cNvSpPr/>
          <p:nvPr/>
        </p:nvSpPr>
        <p:spPr>
          <a:xfrm>
            <a:off x="3952875" y="424052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 Eda Carneiro da Rocha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" Poeta Amor"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436A57B8-A730-4C31-A5A9-CD0370309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2932508"/>
            <a:ext cx="5715000" cy="128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16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64DFAB3-533D-4968-948A-8ACCF51E6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76250"/>
            <a:ext cx="11210925" cy="59388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A23C68-FB4C-46C1-9F3E-78E30DB251F0}"/>
              </a:ext>
            </a:extLst>
          </p:cNvPr>
          <p:cNvSpPr/>
          <p:nvPr/>
        </p:nvSpPr>
        <p:spPr>
          <a:xfrm>
            <a:off x="247650" y="1448485"/>
            <a:ext cx="5105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vida estava insossa.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Faltava-lhe aquela célebre pitada de sal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434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10CC9FB-6903-4A43-975D-A12C7B3B1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95301"/>
            <a:ext cx="11258551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03CBC1D7-A745-4B42-B0A3-23C2897B3496}"/>
              </a:ext>
            </a:extLst>
          </p:cNvPr>
          <p:cNvSpPr/>
          <p:nvPr/>
        </p:nvSpPr>
        <p:spPr>
          <a:xfrm>
            <a:off x="6076949" y="4300596"/>
            <a:ext cx="56388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Resolvi colocá-la, nos meus anseios, nos meus pedidos,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nos dias vividos! No meu Presente e no meu Futuro...</a:t>
            </a:r>
          </a:p>
        </p:txBody>
      </p:sp>
    </p:spTree>
    <p:extLst>
      <p:ext uri="{BB962C8B-B14F-4D97-AF65-F5344CB8AC3E}">
        <p14:creationId xmlns:p14="http://schemas.microsoft.com/office/powerpoint/2010/main" val="236191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F84900-1A50-41FF-864D-022F3B125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61962"/>
            <a:ext cx="11229975" cy="59340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942B87CA-823E-4526-9FA4-B0AB02FA15AD}"/>
              </a:ext>
            </a:extLst>
          </p:cNvPr>
          <p:cNvSpPr/>
          <p:nvPr/>
        </p:nvSpPr>
        <p:spPr>
          <a:xfrm>
            <a:off x="4552950" y="41484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 que faria com esta Pitada de Sal?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Resolveria ela todos os meus pensamentos?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todos, mas alguns...</a:t>
            </a:r>
          </a:p>
        </p:txBody>
      </p:sp>
    </p:spTree>
    <p:extLst>
      <p:ext uri="{BB962C8B-B14F-4D97-AF65-F5344CB8AC3E}">
        <p14:creationId xmlns:p14="http://schemas.microsoft.com/office/powerpoint/2010/main" val="190017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9646C3-101B-41EA-8237-D7B1E3066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99" y="495301"/>
            <a:ext cx="11220451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787A715-2F34-428E-8810-9429CB8B7686}"/>
              </a:ext>
            </a:extLst>
          </p:cNvPr>
          <p:cNvSpPr/>
          <p:nvPr/>
        </p:nvSpPr>
        <p:spPr>
          <a:xfrm>
            <a:off x="866775" y="42583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Sabe, quando estamos, muitas vezes, precisando de um empurrão,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seja lá ,no que for?</a:t>
            </a:r>
          </a:p>
        </p:txBody>
      </p:sp>
    </p:spTree>
    <p:extLst>
      <p:ext uri="{BB962C8B-B14F-4D97-AF65-F5344CB8AC3E}">
        <p14:creationId xmlns:p14="http://schemas.microsoft.com/office/powerpoint/2010/main" val="165626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switch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64E1D01-50A1-4D4C-A65E-E53847AA2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85776"/>
            <a:ext cx="11229976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3545319-F4B3-49AD-B692-C41216B412D1}"/>
              </a:ext>
            </a:extLst>
          </p:cNvPr>
          <p:cNvSpPr/>
          <p:nvPr/>
        </p:nvSpPr>
        <p:spPr>
          <a:xfrm>
            <a:off x="923925" y="609511"/>
            <a:ext cx="41719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preciso tirar o ranço do Passado e Fazer um Presente mais ameno,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para chegarmos a um Futuro melhor, mais bem planejado!..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foi o que resolvi fazer.</a:t>
            </a:r>
          </a:p>
        </p:txBody>
      </p:sp>
    </p:spTree>
    <p:extLst>
      <p:ext uri="{BB962C8B-B14F-4D97-AF65-F5344CB8AC3E}">
        <p14:creationId xmlns:p14="http://schemas.microsoft.com/office/powerpoint/2010/main" val="1538075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56E6E4-53C8-4A99-B683-7AD79D6E4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66726"/>
            <a:ext cx="11249026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EFB1283-B9DC-4271-9546-2CBC27121EC1}"/>
              </a:ext>
            </a:extLst>
          </p:cNvPr>
          <p:cNvSpPr/>
          <p:nvPr/>
        </p:nvSpPr>
        <p:spPr>
          <a:xfrm>
            <a:off x="5657850" y="1591360"/>
            <a:ext cx="53435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Coloquei, nos pratos da balança, a minha vida.</a:t>
            </a:r>
            <a:b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</a:b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Orei ao Senhor!</a:t>
            </a:r>
          </a:p>
        </p:txBody>
      </p:sp>
    </p:spTree>
    <p:extLst>
      <p:ext uri="{BB962C8B-B14F-4D97-AF65-F5344CB8AC3E}">
        <p14:creationId xmlns:p14="http://schemas.microsoft.com/office/powerpoint/2010/main" val="10137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switch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803EC87-C078-48AB-A615-148870D93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85775"/>
            <a:ext cx="11249026" cy="592931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DE88E3F5-468F-4373-AD48-8A1B2D85F5EA}"/>
              </a:ext>
            </a:extLst>
          </p:cNvPr>
          <p:cNvSpPr/>
          <p:nvPr/>
        </p:nvSpPr>
        <p:spPr>
          <a:xfrm>
            <a:off x="466724" y="1905506"/>
            <a:ext cx="44767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Ouvi, dentro de mim que mudasse um pouco, que colocasse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célebre Pitada de Sal, em minha vida.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a coloquei!</a:t>
            </a:r>
          </a:p>
        </p:txBody>
      </p:sp>
    </p:spTree>
    <p:extLst>
      <p:ext uri="{BB962C8B-B14F-4D97-AF65-F5344CB8AC3E}">
        <p14:creationId xmlns:p14="http://schemas.microsoft.com/office/powerpoint/2010/main" val="402277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385FFB7-C1B4-4A70-9A11-FAD18B171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485776"/>
            <a:ext cx="11277600" cy="59293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C225AEF-8C74-4CD6-BDC6-D46DA849712C}"/>
              </a:ext>
            </a:extLst>
          </p:cNvPr>
          <p:cNvSpPr/>
          <p:nvPr/>
        </p:nvSpPr>
        <p:spPr>
          <a:xfrm>
            <a:off x="935737" y="2396609"/>
            <a:ext cx="400141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Ouvindo Chopin,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com esta musica divina,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divinizei -me!</a:t>
            </a:r>
          </a:p>
        </p:txBody>
      </p:sp>
    </p:spTree>
    <p:extLst>
      <p:ext uri="{BB962C8B-B14F-4D97-AF65-F5344CB8AC3E}">
        <p14:creationId xmlns:p14="http://schemas.microsoft.com/office/powerpoint/2010/main" val="390966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99D52B-1FA5-421F-BE69-1429B430F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85775"/>
            <a:ext cx="11249025" cy="58816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95327443-F62D-485B-84BE-BDDA4995A9C6}"/>
              </a:ext>
            </a:extLst>
          </p:cNvPr>
          <p:cNvSpPr/>
          <p:nvPr/>
        </p:nvSpPr>
        <p:spPr>
          <a:xfrm>
            <a:off x="966785" y="4281785"/>
            <a:ext cx="64341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Transportei-me à Alegria, à Bondade, à Fé e a todos os sentimentos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devem constituir nossa vida!..</a:t>
            </a:r>
          </a:p>
        </p:txBody>
      </p:sp>
    </p:spTree>
    <p:extLst>
      <p:ext uri="{BB962C8B-B14F-4D97-AF65-F5344CB8AC3E}">
        <p14:creationId xmlns:p14="http://schemas.microsoft.com/office/powerpoint/2010/main" val="388875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switch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7EE6FF-6B51-4ED7-8CD0-89D262F55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85775"/>
            <a:ext cx="11268076" cy="59007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E15978E-D38D-4FA6-9EED-44C0C39AC1D6}"/>
              </a:ext>
            </a:extLst>
          </p:cNvPr>
          <p:cNvSpPr/>
          <p:nvPr/>
        </p:nvSpPr>
        <p:spPr>
          <a:xfrm>
            <a:off x="895350" y="3910310"/>
            <a:ext cx="53244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lhes digo, meus queridos amigos e poetas ,que esta Pitada de Sal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capaz de mudar nossa vida!..</a:t>
            </a:r>
          </a:p>
        </p:txBody>
      </p:sp>
    </p:spTree>
    <p:extLst>
      <p:ext uri="{BB962C8B-B14F-4D97-AF65-F5344CB8AC3E}">
        <p14:creationId xmlns:p14="http://schemas.microsoft.com/office/powerpoint/2010/main" val="11826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F843835-09F8-46C1-92E3-021748CB1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4" y="485776"/>
            <a:ext cx="11220451" cy="58912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C25E1D0F-1B10-410F-973A-3D0163DFB5FC}"/>
              </a:ext>
            </a:extLst>
          </p:cNvPr>
          <p:cNvSpPr/>
          <p:nvPr/>
        </p:nvSpPr>
        <p:spPr>
          <a:xfrm>
            <a:off x="1046223" y="1072634"/>
            <a:ext cx="39613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lhes desejo o sal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amargo em suas vidas.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Desejo-lhes apenas a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célebre pitada de Sal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nos faz tanto bem.</a:t>
            </a:r>
          </a:p>
        </p:txBody>
      </p:sp>
    </p:spTree>
    <p:extLst>
      <p:ext uri="{BB962C8B-B14F-4D97-AF65-F5344CB8AC3E}">
        <p14:creationId xmlns:p14="http://schemas.microsoft.com/office/powerpoint/2010/main" val="2967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CDFD4E0C-84B0-451C-AAB3-42E045725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85776"/>
            <a:ext cx="11220450" cy="58912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03F1FF97-CD71-4011-9363-41DB97CC1174}"/>
              </a:ext>
            </a:extLst>
          </p:cNvPr>
          <p:cNvSpPr/>
          <p:nvPr/>
        </p:nvSpPr>
        <p:spPr>
          <a:xfrm>
            <a:off x="1057276" y="914400"/>
            <a:ext cx="3371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Ela é dosada, de uma maneira tal que deixamos de sentir tanta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tristeza, para trocá-la pela Alegria, pois Jesus nos quer alegres,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nesta vida.</a:t>
            </a:r>
          </a:p>
        </p:txBody>
      </p:sp>
    </p:spTree>
    <p:extLst>
      <p:ext uri="{BB962C8B-B14F-4D97-AF65-F5344CB8AC3E}">
        <p14:creationId xmlns:p14="http://schemas.microsoft.com/office/powerpoint/2010/main" val="155703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B6215C7-3936-47E9-889D-35D04D435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99" y="469106"/>
            <a:ext cx="11229976" cy="59197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3D45B8D-747B-482C-B524-F0F93132C566}"/>
              </a:ext>
            </a:extLst>
          </p:cNvPr>
          <p:cNvSpPr/>
          <p:nvPr/>
        </p:nvSpPr>
        <p:spPr>
          <a:xfrm>
            <a:off x="409575" y="1610410"/>
            <a:ext cx="51339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vocês todos,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indistintamente, uma "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Pitada de Sal"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cheia de " Amor'.</a:t>
            </a:r>
          </a:p>
        </p:txBody>
      </p:sp>
    </p:spTree>
    <p:extLst>
      <p:ext uri="{BB962C8B-B14F-4D97-AF65-F5344CB8AC3E}">
        <p14:creationId xmlns:p14="http://schemas.microsoft.com/office/powerpoint/2010/main" val="276251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switch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DB5B2E9-7B80-4FF5-9F09-B8B968647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" y="457200"/>
            <a:ext cx="11258550" cy="59388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0C38678-41B4-4F81-AF36-273B203FCFC8}"/>
              </a:ext>
            </a:extLst>
          </p:cNvPr>
          <p:cNvSpPr/>
          <p:nvPr/>
        </p:nvSpPr>
        <p:spPr>
          <a:xfrm>
            <a:off x="885825" y="967085"/>
            <a:ext cx="374332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saibam ser felizes, apesar de todas as vicissitudes que às vezes temos que passar!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Um beijo cheio de ternura desta pessoa que os ama muito.</a:t>
            </a:r>
          </a:p>
        </p:txBody>
      </p:sp>
    </p:spTree>
    <p:extLst>
      <p:ext uri="{BB962C8B-B14F-4D97-AF65-F5344CB8AC3E}">
        <p14:creationId xmlns:p14="http://schemas.microsoft.com/office/powerpoint/2010/main" val="292675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D9DB8B-8476-406A-B1F4-9540F864A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514350"/>
            <a:ext cx="11229976" cy="59197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8AD97C45-21E9-432B-B9DC-EF413403095A}"/>
              </a:ext>
            </a:extLst>
          </p:cNvPr>
          <p:cNvSpPr txBox="1"/>
          <p:nvPr/>
        </p:nvSpPr>
        <p:spPr>
          <a:xfrm>
            <a:off x="3188229" y="423863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Autor do Texto : Eda Carneiro da Rocha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" Poeta Amor" 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Frederic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Chopin - </a:t>
            </a:r>
            <a:r>
              <a:rPr lang="pt-PT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Mysterious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Forest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E721784-6BD5-4C10-A461-4BCCE5FA3BC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754" y="816903"/>
            <a:ext cx="1380227" cy="15984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FCC63E2-CBB0-4A55-8759-535CA54921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802" y="954297"/>
            <a:ext cx="1398198" cy="16940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28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2000">
        <p14:switch dir="r"/>
      </p:transition>
    </mc:Choice>
    <mc:Fallback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Tons de Cinzento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317</TotalTime>
  <Words>367</Words>
  <Application>Microsoft Office PowerPoint</Application>
  <PresentationFormat>Ecrã Panorâmico</PresentationFormat>
  <Paragraphs>52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1" baseType="lpstr">
      <vt:lpstr>AR BLANCA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2019-03-16T19:31:20Z</dcterms:created>
  <dcterms:modified xsi:type="dcterms:W3CDTF">2019-03-17T21:27:14Z</dcterms:modified>
</cp:coreProperties>
</file>