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7" r:id="rId2"/>
    <p:sldId id="266" r:id="rId3"/>
    <p:sldId id="257" r:id="rId4"/>
    <p:sldId id="258" r:id="rId5"/>
    <p:sldId id="268" r:id="rId6"/>
    <p:sldId id="263" r:id="rId7"/>
    <p:sldId id="262" r:id="rId8"/>
    <p:sldId id="270" r:id="rId9"/>
    <p:sldId id="261" r:id="rId10"/>
    <p:sldId id="265" r:id="rId11"/>
    <p:sldId id="264" r:id="rId12"/>
    <p:sldId id="259" r:id="rId13"/>
    <p:sldId id="260" r:id="rId14"/>
    <p:sldId id="272" r:id="rId15"/>
    <p:sldId id="269" r:id="rId16"/>
    <p:sldId id="275" r:id="rId17"/>
    <p:sldId id="256" r:id="rId18"/>
    <p:sldId id="274" r:id="rId19"/>
    <p:sldId id="273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cQp8QXDdOXH9U2PskwhOw==" hashData="NmzUjJPVqpX6ZR6K8/lGUPREu/Kccp9ZYxXAhMYFmPYbStpVYenhfQ0821zTHKnAD69XG7Ppd97TFcQFnwmsB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663739D-C797-494D-BD28-3FD3C7DEF4DF}" type="datetimeFigureOut">
              <a:rPr lang="pt-PT" smtClean="0"/>
              <a:t>20-04-2021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1397CAD-2AB3-4D6A-82CD-DB472F1B8A0D}" type="slidenum">
              <a:rPr lang="pt-PT" smtClean="0"/>
              <a:t>‹nº›</a:t>
            </a:fld>
            <a:endParaRPr lang="pt-PT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2393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3739D-C797-494D-BD28-3FD3C7DEF4DF}" type="datetimeFigureOut">
              <a:rPr lang="pt-PT" smtClean="0"/>
              <a:t>20-04-2021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97CAD-2AB3-4D6A-82CD-DB472F1B8A0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8580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663739D-C797-494D-BD28-3FD3C7DEF4DF}" type="datetimeFigureOut">
              <a:rPr lang="pt-PT" smtClean="0"/>
              <a:t>20-04-2021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01397CAD-2AB3-4D6A-82CD-DB472F1B8A0D}" type="slidenum">
              <a:rPr lang="pt-PT" smtClean="0"/>
              <a:t>‹nº›</a:t>
            </a:fld>
            <a:endParaRPr lang="pt-PT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751953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3739D-C797-494D-BD28-3FD3C7DEF4DF}" type="datetimeFigureOut">
              <a:rPr lang="pt-PT" smtClean="0"/>
              <a:t>20-04-2021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97CAD-2AB3-4D6A-82CD-DB472F1B8A0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8002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3739D-C797-494D-BD28-3FD3C7DEF4DF}" type="datetimeFigureOut">
              <a:rPr lang="pt-PT" smtClean="0"/>
              <a:t>20-04-2021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97CAD-2AB3-4D6A-82CD-DB472F1B8A0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7267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3739D-C797-494D-BD28-3FD3C7DEF4DF}" type="datetimeFigureOut">
              <a:rPr lang="pt-PT" smtClean="0"/>
              <a:t>20-04-2021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97CAD-2AB3-4D6A-82CD-DB472F1B8A0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52357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3739D-C797-494D-BD28-3FD3C7DEF4DF}" type="datetimeFigureOut">
              <a:rPr lang="pt-PT" smtClean="0"/>
              <a:t>20-04-2021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97CAD-2AB3-4D6A-82CD-DB472F1B8A0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3530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7663739D-C797-494D-BD28-3FD3C7DEF4DF}" type="datetimeFigureOut">
              <a:rPr lang="pt-PT" smtClean="0"/>
              <a:t>20-04-2021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01397CAD-2AB3-4D6A-82CD-DB472F1B8A0D}" type="slidenum">
              <a:rPr lang="pt-PT" smtClean="0"/>
              <a:t>‹nº›</a:t>
            </a:fld>
            <a:endParaRPr lang="pt-PT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45010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7663739D-C797-494D-BD28-3FD3C7DEF4DF}" type="datetimeFigureOut">
              <a:rPr lang="pt-PT" smtClean="0"/>
              <a:t>20-04-2021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01397CAD-2AB3-4D6A-82CD-DB472F1B8A0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9147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3739D-C797-494D-BD28-3FD3C7DEF4DF}" type="datetimeFigureOut">
              <a:rPr lang="pt-PT" smtClean="0"/>
              <a:t>20-04-2021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97CAD-2AB3-4D6A-82CD-DB472F1B8A0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6343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3739D-C797-494D-BD28-3FD3C7DEF4DF}" type="datetimeFigureOut">
              <a:rPr lang="pt-PT" smtClean="0"/>
              <a:t>20-04-2021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97CAD-2AB3-4D6A-82CD-DB472F1B8A0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5525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663739D-C797-494D-BD28-3FD3C7DEF4DF}" type="datetimeFigureOut">
              <a:rPr lang="pt-PT" smtClean="0"/>
              <a:t>20-04-2021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1397CAD-2AB3-4D6A-82CD-DB472F1B8A0D}" type="slidenum">
              <a:rPr lang="pt-PT" smtClean="0"/>
              <a:t>‹nº›</a:t>
            </a:fld>
            <a:endParaRPr lang="pt-PT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10457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CACB02F-C9F5-4631-855E-07FA4DCC60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274" y="1"/>
            <a:ext cx="11515725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50194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14:window dir="vert"/>
        <p:sndAc>
          <p:stSnd loop="1">
            <p:snd r:embed="rId2" name="Francis Goya-Bilitis.wav"/>
          </p:stSnd>
        </p:sndAc>
      </p:transition>
    </mc:Choice>
    <mc:Fallback xmlns="">
      <p:transition spd="slow" advTm="6000">
        <p:fade/>
        <p:sndAc>
          <p:stSnd loop="1">
            <p:snd r:embed="rId4" name="Francis Goya-Biliti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334C9CF-52B0-4E2E-B5FB-978510E294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4" y="1"/>
            <a:ext cx="1153477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450CBD9-A3DA-40D6-A218-629573049256}"/>
              </a:ext>
            </a:extLst>
          </p:cNvPr>
          <p:cNvSpPr txBox="1"/>
          <p:nvPr/>
        </p:nvSpPr>
        <p:spPr>
          <a:xfrm>
            <a:off x="1453635" y="3429000"/>
            <a:ext cx="845811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Tudo Passa </a:t>
            </a:r>
          </a:p>
          <a:p>
            <a:pPr algn="ctr"/>
            <a:endParaRPr lang="pt-PT" sz="4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Por Chico Xavier</a:t>
            </a:r>
          </a:p>
        </p:txBody>
      </p:sp>
    </p:spTree>
    <p:extLst>
      <p:ext uri="{BB962C8B-B14F-4D97-AF65-F5344CB8AC3E}">
        <p14:creationId xmlns:p14="http://schemas.microsoft.com/office/powerpoint/2010/main" val="234229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1EFBBE4-0409-4C15-BA1A-A382ED264F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549" y="0"/>
            <a:ext cx="11601451" cy="685800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C08675B-72CD-4977-BCD8-C1C9ADB65837}"/>
              </a:ext>
            </a:extLst>
          </p:cNvPr>
          <p:cNvSpPr txBox="1"/>
          <p:nvPr/>
        </p:nvSpPr>
        <p:spPr>
          <a:xfrm>
            <a:off x="1167619" y="668873"/>
            <a:ext cx="522365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Todas as coisas na Terra passam.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Os dias de dificuldade passarão...</a:t>
            </a:r>
          </a:p>
        </p:txBody>
      </p:sp>
    </p:spTree>
    <p:extLst>
      <p:ext uri="{BB962C8B-B14F-4D97-AF65-F5344CB8AC3E}">
        <p14:creationId xmlns:p14="http://schemas.microsoft.com/office/powerpoint/2010/main" val="119302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F0B6832-5C18-407C-B269-908A7BCF05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750" y="0"/>
            <a:ext cx="1152525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589F233-5F92-4563-B1D7-EA892DBAABA1}"/>
              </a:ext>
            </a:extLst>
          </p:cNvPr>
          <p:cNvSpPr txBox="1"/>
          <p:nvPr/>
        </p:nvSpPr>
        <p:spPr>
          <a:xfrm>
            <a:off x="1061049" y="616637"/>
            <a:ext cx="456049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Passarão, também, os dias de amargura e solidão.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As dores e as lágrimas passarão.</a:t>
            </a:r>
          </a:p>
        </p:txBody>
      </p:sp>
    </p:spTree>
    <p:extLst>
      <p:ext uri="{BB962C8B-B14F-4D97-AF65-F5344CB8AC3E}">
        <p14:creationId xmlns:p14="http://schemas.microsoft.com/office/powerpoint/2010/main" val="1656068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4ED4A95-CC00-4A65-AB3D-A272CC3167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55608" y="0"/>
            <a:ext cx="11536392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9F302B38-E2CD-4B33-A109-33245DE46CC6}"/>
              </a:ext>
            </a:extLst>
          </p:cNvPr>
          <p:cNvSpPr txBox="1"/>
          <p:nvPr/>
        </p:nvSpPr>
        <p:spPr>
          <a:xfrm>
            <a:off x="1078302" y="331965"/>
            <a:ext cx="4123427" cy="3963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As frustrações que nos fazem chorar...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Um dia passarão.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 saudade do ser querido que está longe, passará.</a:t>
            </a:r>
          </a:p>
        </p:txBody>
      </p:sp>
    </p:spTree>
    <p:extLst>
      <p:ext uri="{BB962C8B-B14F-4D97-AF65-F5344CB8AC3E}">
        <p14:creationId xmlns:p14="http://schemas.microsoft.com/office/powerpoint/2010/main" val="351795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98C5110-F264-48F2-956E-C372DEAF3F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4" y="1"/>
            <a:ext cx="1149667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9CD596E-CF52-4FA8-B5FC-08ADB77D8466}"/>
              </a:ext>
            </a:extLst>
          </p:cNvPr>
          <p:cNvSpPr txBox="1"/>
          <p:nvPr/>
        </p:nvSpPr>
        <p:spPr>
          <a:xfrm>
            <a:off x="289883" y="693321"/>
            <a:ext cx="699602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Os dias de tristeza...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Dias de felicidade...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São lições necessárias</a:t>
            </a:r>
          </a:p>
        </p:txBody>
      </p:sp>
    </p:spTree>
    <p:extLst>
      <p:ext uri="{BB962C8B-B14F-4D97-AF65-F5344CB8AC3E}">
        <p14:creationId xmlns:p14="http://schemas.microsoft.com/office/powerpoint/2010/main" val="266686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D535C2D1-C2CD-4061-9F13-4B80CC75DA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0" y="1"/>
            <a:ext cx="1148715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E79228D2-966D-4FF3-8E24-3306A6E4A991}"/>
              </a:ext>
            </a:extLst>
          </p:cNvPr>
          <p:cNvSpPr txBox="1"/>
          <p:nvPr/>
        </p:nvSpPr>
        <p:spPr>
          <a:xfrm>
            <a:off x="1592472" y="3936852"/>
            <a:ext cx="699602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que, na Terra, passam, deixando no espírito imortal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as experiências acumuladas.</a:t>
            </a:r>
          </a:p>
        </p:txBody>
      </p:sp>
    </p:spTree>
    <p:extLst>
      <p:ext uri="{BB962C8B-B14F-4D97-AF65-F5344CB8AC3E}">
        <p14:creationId xmlns:p14="http://schemas.microsoft.com/office/powerpoint/2010/main" val="331649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446C455-A371-4482-BF9A-F9A1C04450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24618" y="1"/>
            <a:ext cx="1146738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A7F0864-353F-4E88-86D6-D32B8A8FA21F}"/>
              </a:ext>
            </a:extLst>
          </p:cNvPr>
          <p:cNvSpPr txBox="1"/>
          <p:nvPr/>
        </p:nvSpPr>
        <p:spPr>
          <a:xfrm>
            <a:off x="1593009" y="1272722"/>
            <a:ext cx="486529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Se, hoje, para nós, é um desses dias,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repleto de amargura, paremos um instante.</a:t>
            </a:r>
          </a:p>
        </p:txBody>
      </p:sp>
    </p:spTree>
    <p:extLst>
      <p:ext uri="{BB962C8B-B14F-4D97-AF65-F5344CB8AC3E}">
        <p14:creationId xmlns:p14="http://schemas.microsoft.com/office/powerpoint/2010/main" val="1254899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2205938-6A49-4088-8F71-DD01789CA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4" y="1"/>
            <a:ext cx="1149667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152A549-317D-47A4-889A-E018076B4489}"/>
              </a:ext>
            </a:extLst>
          </p:cNvPr>
          <p:cNvSpPr txBox="1"/>
          <p:nvPr/>
        </p:nvSpPr>
        <p:spPr>
          <a:xfrm>
            <a:off x="1061049" y="3497860"/>
            <a:ext cx="659920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Elevemos o pensamento ao Alto e busquemos a voz suave da Mãe amorosa,</a:t>
            </a:r>
          </a:p>
        </p:txBody>
      </p:sp>
    </p:spTree>
    <p:extLst>
      <p:ext uri="{BB962C8B-B14F-4D97-AF65-F5344CB8AC3E}">
        <p14:creationId xmlns:p14="http://schemas.microsoft.com/office/powerpoint/2010/main" val="20667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20F6705-B976-4E45-BD28-4FF64CDEA7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0" y="1"/>
            <a:ext cx="1148715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0A931677-3769-4851-B417-6C5A5C1EDD6B}"/>
              </a:ext>
            </a:extLst>
          </p:cNvPr>
          <p:cNvSpPr txBox="1"/>
          <p:nvPr/>
        </p:nvSpPr>
        <p:spPr>
          <a:xfrm>
            <a:off x="1194938" y="2704230"/>
            <a:ext cx="525348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 nos dizer carinhosamente: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'isto também passará'</a:t>
            </a:r>
          </a:p>
        </p:txBody>
      </p:sp>
    </p:spTree>
    <p:extLst>
      <p:ext uri="{BB962C8B-B14F-4D97-AF65-F5344CB8AC3E}">
        <p14:creationId xmlns:p14="http://schemas.microsoft.com/office/powerpoint/2010/main" val="46196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3FC74B4-39E0-400C-A53E-3244C470A6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0" y="1"/>
            <a:ext cx="1148715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F0E7136-A9D5-4980-A663-9298912FDF92}"/>
              </a:ext>
            </a:extLst>
          </p:cNvPr>
          <p:cNvSpPr txBox="1"/>
          <p:nvPr/>
        </p:nvSpPr>
        <p:spPr>
          <a:xfrm>
            <a:off x="1061049" y="1324480"/>
            <a:ext cx="458925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 guardemos a certeza pelas próprias dificuldades já superadas que não há mal que dure para sempre,</a:t>
            </a:r>
          </a:p>
        </p:txBody>
      </p:sp>
    </p:spTree>
    <p:extLst>
      <p:ext uri="{BB962C8B-B14F-4D97-AF65-F5344CB8AC3E}">
        <p14:creationId xmlns:p14="http://schemas.microsoft.com/office/powerpoint/2010/main" val="132046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FC42101-4120-4B0B-85A4-164AE9618E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274" y="0"/>
            <a:ext cx="1151572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1481C6CA-75B6-4F2D-9F0C-152030C38BFA}"/>
              </a:ext>
            </a:extLst>
          </p:cNvPr>
          <p:cNvSpPr txBox="1"/>
          <p:nvPr/>
        </p:nvSpPr>
        <p:spPr>
          <a:xfrm>
            <a:off x="1161691" y="319176"/>
            <a:ext cx="446848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semelhante a enorme embarcação que, às vezes, parece que vai soçobrar diante das turbulências de gigantescas ondas.</a:t>
            </a:r>
          </a:p>
        </p:txBody>
      </p:sp>
    </p:spTree>
    <p:extLst>
      <p:ext uri="{BB962C8B-B14F-4D97-AF65-F5344CB8AC3E}">
        <p14:creationId xmlns:p14="http://schemas.microsoft.com/office/powerpoint/2010/main" val="321402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9C6FECA-C29A-47ED-8795-DDB61BAFC1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" y="1"/>
            <a:ext cx="115443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5F83CC8-A41D-4DC6-A601-7696C164C26E}"/>
              </a:ext>
            </a:extLst>
          </p:cNvPr>
          <p:cNvSpPr txBox="1"/>
          <p:nvPr/>
        </p:nvSpPr>
        <p:spPr>
          <a:xfrm>
            <a:off x="1173192" y="668873"/>
            <a:ext cx="415793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Mas isso também passará porque Jesus está no leme dessa Nau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 segue com o olhar sereno de quem guarda</a:t>
            </a:r>
          </a:p>
        </p:txBody>
      </p:sp>
    </p:spTree>
    <p:extLst>
      <p:ext uri="{BB962C8B-B14F-4D97-AF65-F5344CB8AC3E}">
        <p14:creationId xmlns:p14="http://schemas.microsoft.com/office/powerpoint/2010/main" val="196029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2DEB198-4B87-4907-9FEE-BF0ED78EEB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750" y="1"/>
            <a:ext cx="1152525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03515BA-9B06-40FA-8D8A-47079AB8DEEE}"/>
              </a:ext>
            </a:extLst>
          </p:cNvPr>
          <p:cNvSpPr txBox="1"/>
          <p:nvPr/>
        </p:nvSpPr>
        <p:spPr>
          <a:xfrm>
            <a:off x="1302588" y="314713"/>
            <a:ext cx="4114801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 certeza de que a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agitação faz parte do roteiro evolutivo da Humanidade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 que um dia também passará.</a:t>
            </a:r>
          </a:p>
        </p:txBody>
      </p:sp>
    </p:spTree>
    <p:extLst>
      <p:ext uri="{BB962C8B-B14F-4D97-AF65-F5344CB8AC3E}">
        <p14:creationId xmlns:p14="http://schemas.microsoft.com/office/powerpoint/2010/main" val="3294988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19CD203-7D24-4DA0-A75E-797DC4997D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175" y="1"/>
            <a:ext cx="1155382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3EBB588-7A16-44D4-9FA7-499194606D85}"/>
              </a:ext>
            </a:extLst>
          </p:cNvPr>
          <p:cNvSpPr txBox="1"/>
          <p:nvPr/>
        </p:nvSpPr>
        <p:spPr>
          <a:xfrm>
            <a:off x="290333" y="642994"/>
            <a:ext cx="612475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Ele sabe que a Terra chegará a porto seguro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porque essa é a sua destinação.</a:t>
            </a:r>
          </a:p>
        </p:txBody>
      </p:sp>
    </p:spTree>
    <p:extLst>
      <p:ext uri="{BB962C8B-B14F-4D97-AF65-F5344CB8AC3E}">
        <p14:creationId xmlns:p14="http://schemas.microsoft.com/office/powerpoint/2010/main" val="165214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DCBDFD2-ABF2-494E-9E16-ADA03DC62F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"/>
            <a:ext cx="115062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9E9E68B-8721-443C-B353-61B486DE4F3B}"/>
              </a:ext>
            </a:extLst>
          </p:cNvPr>
          <p:cNvSpPr txBox="1"/>
          <p:nvPr/>
        </p:nvSpPr>
        <p:spPr>
          <a:xfrm>
            <a:off x="314146" y="772390"/>
            <a:ext cx="612475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Assim, façamos a nossa parte o melhor que pudermos,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sem esmorecimento e confiemos em Deus,</a:t>
            </a:r>
          </a:p>
        </p:txBody>
      </p:sp>
    </p:spTree>
    <p:extLst>
      <p:ext uri="{BB962C8B-B14F-4D97-AF65-F5344CB8AC3E}">
        <p14:creationId xmlns:p14="http://schemas.microsoft.com/office/powerpoint/2010/main" val="4134757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A6DAEA4F-7260-41E7-9993-AEF39DF912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321"/>
          <a:stretch/>
        </p:blipFill>
        <p:spPr>
          <a:xfrm>
            <a:off x="595223" y="10"/>
            <a:ext cx="11596777" cy="685799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11E9676F-C032-4533-B7CD-1BA4CE66A2F8}"/>
              </a:ext>
            </a:extLst>
          </p:cNvPr>
          <p:cNvSpPr txBox="1"/>
          <p:nvPr/>
        </p:nvSpPr>
        <p:spPr>
          <a:xfrm>
            <a:off x="1216326" y="1841740"/>
            <a:ext cx="427870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aproveitando cada segundo, cada minuto que, por certo,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também passará.</a:t>
            </a:r>
          </a:p>
        </p:txBody>
      </p:sp>
    </p:spTree>
    <p:extLst>
      <p:ext uri="{BB962C8B-B14F-4D97-AF65-F5344CB8AC3E}">
        <p14:creationId xmlns:p14="http://schemas.microsoft.com/office/powerpoint/2010/main" val="202307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BFE7EB5-C2B6-4C21-83F8-3B60E29328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274" y="1"/>
            <a:ext cx="1151572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CE16DCDE-1571-4305-95E2-D578F887753D}"/>
              </a:ext>
            </a:extLst>
          </p:cNvPr>
          <p:cNvSpPr txBox="1"/>
          <p:nvPr/>
        </p:nvSpPr>
        <p:spPr>
          <a:xfrm>
            <a:off x="3203096" y="3255843"/>
            <a:ext cx="612475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Tudo passa...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exceto Deus.</a:t>
            </a:r>
          </a:p>
          <a:p>
            <a:pPr algn="ctr"/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Deus é o suficiente!</a:t>
            </a:r>
          </a:p>
        </p:txBody>
      </p:sp>
    </p:spTree>
    <p:extLst>
      <p:ext uri="{BB962C8B-B14F-4D97-AF65-F5344CB8AC3E}">
        <p14:creationId xmlns:p14="http://schemas.microsoft.com/office/powerpoint/2010/main" val="3951129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3B2B869-7204-4F6E-8504-36344B7CDE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750" y="0"/>
            <a:ext cx="1152525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CaixaDeTexto 2">
            <a:extLst>
              <a:ext uri="{FF2B5EF4-FFF2-40B4-BE49-F238E27FC236}">
                <a16:creationId xmlns:a16="http://schemas.microsoft.com/office/drawing/2014/main" id="{6AAA773C-62CD-4F9E-B41E-F9C311A0475B}"/>
              </a:ext>
            </a:extLst>
          </p:cNvPr>
          <p:cNvSpPr txBox="1"/>
          <p:nvPr/>
        </p:nvSpPr>
        <p:spPr>
          <a:xfrm>
            <a:off x="3156075" y="15954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ea typeface="Cambria Math" panose="02040503050406030204" pitchFamily="18" charset="0"/>
                <a:cs typeface="Aharoni" panose="02010803020104030203" pitchFamily="2" charset="-79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ea typeface="Cambria Math" panose="02040503050406030204" pitchFamily="18" charset="0"/>
                <a:cs typeface="Aharoni" panose="02010803020104030203" pitchFamily="2" charset="-79"/>
              </a:rPr>
              <a:t>Autor do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ea typeface="Cambria Math" panose="02040503050406030204" pitchFamily="18" charset="0"/>
                <a:cs typeface="Aharoni" panose="02010803020104030203" pitchFamily="2" charset="-79"/>
              </a:rPr>
              <a:t>Texto:Chico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ea typeface="Cambria Math" panose="02040503050406030204" pitchFamily="18" charset="0"/>
                <a:cs typeface="Aharoni" panose="02010803020104030203" pitchFamily="2" charset="-79"/>
              </a:rPr>
              <a:t> Xavier</a:t>
            </a:r>
          </a:p>
          <a:p>
            <a:pPr algn="ctr"/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ea typeface="Cambria Math" panose="02040503050406030204" pitchFamily="18" charset="0"/>
                <a:cs typeface="Aharoni" panose="02010803020104030203" pitchFamily="2" charset="-79"/>
              </a:rPr>
              <a:t>Música:Francis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ea typeface="Cambria Math" panose="02040503050406030204" pitchFamily="18" charset="0"/>
                <a:cs typeface="Aharoni" panose="02010803020104030203" pitchFamily="2" charset="-79"/>
              </a:rPr>
              <a:t> Goya-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ea typeface="Cambria Math" panose="02040503050406030204" pitchFamily="18" charset="0"/>
                <a:cs typeface="Aharoni" panose="02010803020104030203" pitchFamily="2" charset="-79"/>
              </a:rPr>
              <a:t>Bilitis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haroni" panose="02010803020104030203" pitchFamily="2" charset="-79"/>
              <a:ea typeface="Cambria Math" panose="02040503050406030204" pitchFamily="18" charset="0"/>
              <a:cs typeface="Aharoni" panose="02010803020104030203" pitchFamily="2" charset="-79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ea typeface="Cambria Math" panose="02040503050406030204" pitchFamily="18" charset="0"/>
                <a:cs typeface="Aharoni" panose="02010803020104030203" pitchFamily="2" charset="-79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ea typeface="Cambria Math" panose="02040503050406030204" pitchFamily="18" charset="0"/>
                <a:cs typeface="Aharoni" panose="02010803020104030203" pitchFamily="2" charset="-79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haroni" panose="02010803020104030203" pitchFamily="2" charset="-79"/>
              <a:ea typeface="Cambria Math" panose="02040503050406030204" pitchFamily="18" charset="0"/>
              <a:cs typeface="Aharoni" panose="02010803020104030203" pitchFamily="2" charset="-79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haroni" panose="02010803020104030203" pitchFamily="2" charset="-79"/>
              <a:ea typeface="Cambria Math" panose="02040503050406030204" pitchFamily="18" charset="0"/>
              <a:cs typeface="Aharoni" panose="02010803020104030203" pitchFamily="2" charset="-79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ea typeface="Cambria Math" panose="02040503050406030204" pitchFamily="18" charset="0"/>
                <a:cs typeface="Aharoni" panose="02010803020104030203" pitchFamily="2" charset="-79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haroni" panose="02010803020104030203" pitchFamily="2" charset="-79"/>
              <a:ea typeface="Cambria Math" panose="02040503050406030204" pitchFamily="18" charset="0"/>
              <a:cs typeface="Aharoni" panose="02010803020104030203" pitchFamily="2" charset="-79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haroni" panose="02010803020104030203" pitchFamily="2" charset="-79"/>
              <a:ea typeface="Cambria Math" panose="02040503050406030204" pitchFamily="18" charset="0"/>
              <a:cs typeface="Aharoni" panose="02010803020104030203" pitchFamily="2" charset="-79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ea typeface="Cambria Math" panose="02040503050406030204" pitchFamily="18" charset="0"/>
                <a:cs typeface="Aharoni" panose="02010803020104030203" pitchFamily="2" charset="-79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haroni" panose="02010803020104030203" pitchFamily="2" charset="-79"/>
              <a:ea typeface="Cambria Math" panose="02040503050406030204" pitchFamily="18" charset="0"/>
              <a:cs typeface="Aharoni" panose="02010803020104030203" pitchFamily="2" charset="-79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haroni" panose="02010803020104030203" pitchFamily="2" charset="-79"/>
              <a:ea typeface="Cambria Math" panose="02040503050406030204" pitchFamily="18" charset="0"/>
              <a:cs typeface="Aharoni" panose="02010803020104030203" pitchFamily="2" charset="-79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D6C46985-17F9-4830-9EDA-C5EE80DEF7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74962" y="181154"/>
            <a:ext cx="2224177" cy="28380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4866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14:window dir="vert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Distintivo">
  <a:themeElements>
    <a:clrScheme name="Distintivo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Distintivo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stintivo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Distintivo</Template>
  <TotalTime>83</TotalTime>
  <Words>312</Words>
  <Application>Microsoft Office PowerPoint</Application>
  <PresentationFormat>Ecrã Panorâmico</PresentationFormat>
  <Paragraphs>48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4" baseType="lpstr">
      <vt:lpstr>Aharoni</vt:lpstr>
      <vt:lpstr>Arial</vt:lpstr>
      <vt:lpstr>Gill Sans MT</vt:lpstr>
      <vt:lpstr>Impact</vt:lpstr>
      <vt:lpstr>Distintivo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12</cp:revision>
  <dcterms:created xsi:type="dcterms:W3CDTF">2021-03-24T20:26:10Z</dcterms:created>
  <dcterms:modified xsi:type="dcterms:W3CDTF">2021-04-20T20:00:55Z</dcterms:modified>
</cp:coreProperties>
</file>