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1" r:id="rId3"/>
    <p:sldId id="256" r:id="rId4"/>
    <p:sldId id="259" r:id="rId5"/>
    <p:sldId id="260" r:id="rId6"/>
    <p:sldId id="258" r:id="rId7"/>
    <p:sldId id="261" r:id="rId8"/>
    <p:sldId id="262" r:id="rId9"/>
    <p:sldId id="257" r:id="rId10"/>
    <p:sldId id="264" r:id="rId11"/>
    <p:sldId id="265" r:id="rId12"/>
    <p:sldId id="263" r:id="rId13"/>
    <p:sldId id="266" r:id="rId14"/>
    <p:sldId id="268" r:id="rId15"/>
    <p:sldId id="273" r:id="rId16"/>
    <p:sldId id="272" r:id="rId17"/>
    <p:sldId id="275" r:id="rId18"/>
    <p:sldId id="270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x7MxO5Ke7NiexxJrtqNA==" hashData="GGG94HrTxcQuPV81Le1TsIKRIJbeJzLE0Knl2AQf4MkV2xSwDzIo7ur3Zd1Nxxvb21SjTCE9Mezxrh9hT64e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841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442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939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68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674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532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2357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750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261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65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6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2C2C0-849C-450F-9623-E2444BD3CD43}" type="datetimeFigureOut">
              <a:rPr lang="pt-PT" smtClean="0"/>
              <a:t>14-07-2018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F5EE0-B69A-47F3-8D8C-06D07EF2167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072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8000">
        <p:blinds dir="vert"/>
      </p:transition>
    </mc:Choice>
    <mc:Fallback xmlns="">
      <p:transition spd="slow" advTm="18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8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 loop="1">
            <p:snd r:embed="rId2" name="Gheorghe Zamfir-EL PASTOR SOLITARIO.wav"/>
          </p:stSnd>
        </p:sndAc>
      </p:transition>
    </mc:Choice>
    <mc:Fallback xmlns="">
      <p:transition advTm="2000">
        <p:sndAc>
          <p:stSnd loop="1">
            <p:snd r:embed="rId4" name="Gheorghe Zamfir-EL PASTOR SOLITAR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257288"/>
            <a:ext cx="620554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Toda tempestade </a:t>
            </a:r>
          </a:p>
          <a:p>
            <a:pPr algn="ctr"/>
            <a:r>
              <a:rPr lang="pt-PT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oportunidade para renascer</a:t>
            </a:r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003168" y="5830838"/>
            <a:ext cx="26196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Anieli</a:t>
            </a:r>
            <a:r>
              <a:rPr lang="pt-PT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Talon</a:t>
            </a:r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0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1599" y="2422436"/>
            <a:ext cx="67225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a vida segue, então deixa ela seguir. Se entregue ao movimento natural mesmo que este seja doloroso e difícil de aceitar. Nem sempre a vida é mansa, ela sacode para nos movermos.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36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blinds dir="vert"/>
      </p:transition>
    </mc:Choice>
    <mc:Fallback>
      <p:transition spd="slow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96333" y="80202"/>
            <a:ext cx="42756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vezes, traçamos uma linha de navegação, ajeitamos as velas, o barco, nos preparamos para a viagem programada no nosso mapa pessoal.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5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blinds dir="vert"/>
      </p:transition>
    </mc:Choice>
    <mc:Fallback>
      <p:transition spd="slow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95703"/>
            <a:ext cx="56726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então, eis que surge no meio da jornada uma força da natureza que foge aos planos, uma tormenta que desestabiliza o barco, faz mudar o rumo, as velas, a direção e leva tudo aquilo que tínhamos como bagagem da vida.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00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blinds dir="vert"/>
      </p:transition>
    </mc:Choice>
    <mc:Fallback>
      <p:transition spd="slow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38800" y="280646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se nos tirasse tudo o que estava garantido e à mão para forçosamente nos colocar na possibilidade de recomeçar, num outro rumo para um novo destino.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998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86266" y="238036"/>
            <a:ext cx="45127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vida sabe e reconhece a nossa força pessoal e não faria isso sem um propósito. Ela conhece nossas reais capacidades que são testadas em momentos de turbulência. A vida nos coloca em provas de superação.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4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blinds dir="vert"/>
      </p:transition>
    </mc:Choice>
    <mc:Fallback>
      <p:transition spd="slow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7066" y="4981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Após passada a tempestade, tudo fica bagunçado, perdido, somos colocados na possibilidade da transformação.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83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blinds dir="vert"/>
      </p:transition>
    </mc:Choice>
    <mc:Fallback>
      <p:transition spd="slow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94103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Este movimento da tormenta vem carregado de energia para a nossa auto geração, ela nos abastece para potencializar recomeços e catalisar novas possibilidades. Não procure voltar para onde estava.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0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blinds dir="vert"/>
      </p:transition>
    </mc:Choice>
    <mc:Fallback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130801" y="367853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Nesse momento o melhor a fazer é parar, respirar e perceber que talvez aquele caminho pré-determinado não seja o seu destino.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16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blinds dir="vert"/>
      </p:transition>
    </mc:Choice>
    <mc:Fallback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3400" y="717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natureza age de forma muito sábia e sempre traz consigo seus propósitos. Nada é em vão e nenhuma ação é solta, tudo está conectado a algo maior, para ascensão, desenvolvimento,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07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blinds dir="vert"/>
      </p:transition>
    </mc:Choice>
    <mc:Fallback xmlns="">
      <p:transition spd="slow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3145" y="1"/>
            <a:ext cx="5875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autoconhecimento, amadurecimento e evolução pessoal, pode confiar. Por isso, as tormentas existem, para que uma força além de nós desfaça rumos pré-determinados para algo maior e melhor.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12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blinds dir="vert"/>
      </p:transition>
    </mc:Choice>
    <mc:Fallback xmlns="">
      <p:transition spd="slow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4085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Pense, se a vida viesse dizer em tom manso que aquele caminho não é o ideal, dificilmente pensaríamos em virar o leme e vela para seguir os conselhos da vida.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45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0933" y="300335"/>
            <a:ext cx="4546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Nós nem mesmo seguimos as próprias intuições! Por isso esta força sobrenatural nos move e o melhor é não oferecer sem resistência para não gerar ainda mais dor.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38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0134" y="271903"/>
            <a:ext cx="453813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Segue o fluxo, deixe-se bagunçar. Chore se tiver de chorar, viva um luto do que acabou de deixar, mas depois traga entendimento para este novo momento e da sua nova rota de vida.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4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4734" y="156401"/>
            <a:ext cx="410633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Após toda tormenta, o sol ilumina. Assim é o movimento natural e perfeito para clarear, secar as águas das lamentações e avistar o novo horizonte que se abriu. Se abra junto.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918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" y="195702"/>
            <a:ext cx="460586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Tudo segue no seu divino propósito. A vida é sábia. Aceite, agradeça e confia. Pois como diz o ditado, após a tempestade vem a bonança, então prepare seu ser para os presentes que o universo lhe reservou.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65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blinds dir="vert"/>
      </p:transition>
    </mc:Choice>
    <mc:Fallback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6531"/>
            <a:ext cx="12192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99744" y="150103"/>
            <a:ext cx="903552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Anieli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Talon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Gheorghe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Zamfir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-El Pastor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solitario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767" y="516466"/>
            <a:ext cx="1779323" cy="22775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252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:blinds dir="vert"/>
      </p:transition>
    </mc:Choice>
    <mc:Fallback xmlns="">
      <p:transition spd="slow" advTm="4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533</Words>
  <Application>Microsoft Office PowerPoint</Application>
  <PresentationFormat>Ecrã Panorâmico</PresentationFormat>
  <Paragraphs>29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4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2018-07-14T17:45:42Z</dcterms:created>
  <dcterms:modified xsi:type="dcterms:W3CDTF">2018-07-14T18:47:26Z</dcterms:modified>
</cp:coreProperties>
</file>