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0" r:id="rId2"/>
    <p:sldId id="260" r:id="rId3"/>
    <p:sldId id="259" r:id="rId4"/>
    <p:sldId id="256" r:id="rId5"/>
    <p:sldId id="261" r:id="rId6"/>
    <p:sldId id="262" r:id="rId7"/>
    <p:sldId id="266" r:id="rId8"/>
    <p:sldId id="263" r:id="rId9"/>
    <p:sldId id="267" r:id="rId10"/>
    <p:sldId id="264" r:id="rId11"/>
    <p:sldId id="257" r:id="rId12"/>
    <p:sldId id="265" r:id="rId13"/>
    <p:sldId id="269" r:id="rId14"/>
    <p:sldId id="273" r:id="rId15"/>
    <p:sldId id="270" r:id="rId16"/>
    <p:sldId id="272" r:id="rId17"/>
    <p:sldId id="271" r:id="rId18"/>
    <p:sldId id="275" r:id="rId19"/>
    <p:sldId id="276" r:id="rId20"/>
    <p:sldId id="278" r:id="rId21"/>
    <p:sldId id="27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876CmbcB1mbiWDNNEP9Kg==" hashData="ZUa9X2qqUs/hABAFrslwuq3AsEXezF2Ify4Bl+gzYB7A1X3BUjIgVGwvWqWZKW+FiZpDinyTuoTfB7NHqW8g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52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69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295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75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7887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01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4479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0757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305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801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319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18F8BD-8242-4C09-81A9-C9FF7D71DFEF}" type="datetimeFigureOut">
              <a:rPr lang="pt-PT" smtClean="0"/>
              <a:t>19-01-2019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69A41-05FB-4BE2-B5AF-4E8873ABFB7F}" type="slidenum">
              <a:rPr lang="pt-PT" smtClean="0"/>
              <a:t>‹nº›</a:t>
            </a:fld>
            <a:endParaRPr lang="pt-PT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26548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5000">
        <p14:flythrough dir="out" hasBounce="1"/>
      </p:transition>
    </mc:Choice>
    <mc:Fallback xmlns="">
      <p:transition spd="slow" advTm="15000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5.gif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D4105F-DA33-418F-A4EB-809E85BD9D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005" y="1183982"/>
            <a:ext cx="5046272" cy="43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7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>
        <p:sndAc>
          <p:stSnd loop="1">
            <p:snd r:embed="rId2" name="Don McLean-Vincent.wav"/>
          </p:stSnd>
        </p:sndAc>
      </p:transition>
    </mc:Choice>
    <mc:Fallback>
      <p:transition advTm="0">
        <p:sndAc>
          <p:stSnd loop="1">
            <p:snd r:embed="rId2" name="Don McLean-Vincen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E292CA6-DD3C-4976-B137-5B15043463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6" y="733425"/>
            <a:ext cx="7934324" cy="5362575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224371C-D327-458C-8BEA-27848B42C3DC}"/>
              </a:ext>
            </a:extLst>
          </p:cNvPr>
          <p:cNvSpPr/>
          <p:nvPr/>
        </p:nvSpPr>
        <p:spPr>
          <a:xfrm>
            <a:off x="1450271" y="1277511"/>
            <a:ext cx="34034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espere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C2CFBE4-5C8A-4AB1-976A-47E761B696F4}"/>
              </a:ext>
            </a:extLst>
          </p:cNvPr>
          <p:cNvSpPr/>
          <p:nvPr/>
        </p:nvSpPr>
        <p:spPr>
          <a:xfrm>
            <a:off x="7014103" y="5253484"/>
            <a:ext cx="38908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Fabiola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Simoes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1576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flythrough dir="out" hasBounce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A224551-3A03-4380-B01F-9CCF621CDC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30552" y="742950"/>
            <a:ext cx="7936992" cy="535305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D469CB6-BEE7-4DED-9111-5A9B0E1ED3B3}"/>
              </a:ext>
            </a:extLst>
          </p:cNvPr>
          <p:cNvSpPr/>
          <p:nvPr/>
        </p:nvSpPr>
        <p:spPr>
          <a:xfrm>
            <a:off x="1923248" y="656249"/>
            <a:ext cx="35890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gostaria de acreditar que é possível aprender muita coisa nessa vida sem sofrer. Gostaria de crer que, mesmo sem conhecer as perdas, saberíamos valorizar os ganhos.</a:t>
            </a:r>
          </a:p>
        </p:txBody>
      </p:sp>
    </p:spTree>
    <p:extLst>
      <p:ext uri="{BB962C8B-B14F-4D97-AF65-F5344CB8AC3E}">
        <p14:creationId xmlns:p14="http://schemas.microsoft.com/office/powerpoint/2010/main" val="539001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14:flythrough dir="out"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28370F9-907F-411B-9EE5-2CFF07BC32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5" y="723901"/>
            <a:ext cx="7924800" cy="53721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97E9FD4-D385-424F-95C0-D43746D2D27A}"/>
              </a:ext>
            </a:extLst>
          </p:cNvPr>
          <p:cNvSpPr/>
          <p:nvPr/>
        </p:nvSpPr>
        <p:spPr>
          <a:xfrm>
            <a:off x="2126264" y="1002682"/>
            <a:ext cx="32982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Porém, infelizmente não é assim. Infelizmente, muita coisa a gente só vai realmente aprender quando a vida nos der uma rasteira. </a:t>
            </a:r>
          </a:p>
        </p:txBody>
      </p:sp>
    </p:spTree>
    <p:extLst>
      <p:ext uri="{BB962C8B-B14F-4D97-AF65-F5344CB8AC3E}">
        <p14:creationId xmlns:p14="http://schemas.microsoft.com/office/powerpoint/2010/main" val="379236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90064ED-821A-436E-8A6C-CFD23F3C28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2721" y="645938"/>
            <a:ext cx="7924799" cy="535305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5E525D9-5D70-4D3A-98D7-75E6CDF2DEBB}"/>
              </a:ext>
            </a:extLst>
          </p:cNvPr>
          <p:cNvSpPr/>
          <p:nvPr/>
        </p:nvSpPr>
        <p:spPr>
          <a:xfrm>
            <a:off x="1146987" y="902470"/>
            <a:ext cx="390489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Quando formos frustrados, quando tivermos nossos tapetes puxados, quando nossos sonhos forem confiscados, quando sentirmos dor, quando experimentarmos o sofrimento.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43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9000">
        <p14:flythrough dir="out" hasBounce="1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C636B0C-CA86-4736-84EF-BB86B48DE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5" y="733425"/>
            <a:ext cx="7924800" cy="5362575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3146585-3F15-4944-8C6A-C36FD7597F8A}"/>
              </a:ext>
            </a:extLst>
          </p:cNvPr>
          <p:cNvSpPr/>
          <p:nvPr/>
        </p:nvSpPr>
        <p:spPr>
          <a:xfrm>
            <a:off x="1601523" y="762000"/>
            <a:ext cx="292475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Porém, não precisaria ser assim. Bastaria olhar para o lado e enxergar o que são problemas reais.</a:t>
            </a:r>
          </a:p>
        </p:txBody>
      </p:sp>
    </p:spTree>
    <p:extLst>
      <p:ext uri="{BB962C8B-B14F-4D97-AF65-F5344CB8AC3E}">
        <p14:creationId xmlns:p14="http://schemas.microsoft.com/office/powerpoint/2010/main" val="296892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1236954-3CAB-436A-85CE-64226153CD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139350" y="733425"/>
            <a:ext cx="7910424" cy="5362575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28EC0F7-DED3-4654-8CF9-C0DAA7E89393}"/>
              </a:ext>
            </a:extLst>
          </p:cNvPr>
          <p:cNvSpPr/>
          <p:nvPr/>
        </p:nvSpPr>
        <p:spPr>
          <a:xfrm>
            <a:off x="1546179" y="920620"/>
            <a:ext cx="349216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Bastaria sair de nosso mundinho e perceber o que algumas pessoas enfrentam, as cruzes que carregam, os padecimentos que atravessam. Bastaria haver empatia.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85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flythrough dir="out"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9E24D39-5FD2-40F3-8ED6-FEDF29059B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148840" y="742950"/>
            <a:ext cx="7900415" cy="535305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4627569-2E6F-442C-8BF2-36AD599F9177}"/>
              </a:ext>
            </a:extLst>
          </p:cNvPr>
          <p:cNvSpPr/>
          <p:nvPr/>
        </p:nvSpPr>
        <p:spPr>
          <a:xfrm>
            <a:off x="2165306" y="493511"/>
            <a:ext cx="366373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Bastaria poupar –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 nós mesmos e aqueles que convivem connosco- de nossos pequenos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draminhas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cotidianos, de nossos ressentimentos e frustrações, de nossas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vingancinhas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desnecessárias.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2731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14:flythrough dir="out"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7C5F8F3-B01A-45BA-B528-C966B13030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650" y="723900"/>
            <a:ext cx="7924800" cy="53721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D8BB090-14E1-4AD4-92B3-DCC1E022F829}"/>
              </a:ext>
            </a:extLst>
          </p:cNvPr>
          <p:cNvSpPr/>
          <p:nvPr/>
        </p:nvSpPr>
        <p:spPr>
          <a:xfrm>
            <a:off x="1945345" y="988610"/>
            <a:ext cx="287307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espere que o tempo lhe dê problemas reais para que você perceba que sofreu tanto por problemas imaginários. </a:t>
            </a:r>
          </a:p>
        </p:txBody>
      </p:sp>
    </p:spTree>
    <p:extLst>
      <p:ext uri="{BB962C8B-B14F-4D97-AF65-F5344CB8AC3E}">
        <p14:creationId xmlns:p14="http://schemas.microsoft.com/office/powerpoint/2010/main" val="386853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EDE4278-CE76-465D-BD55-16F53D0F18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130551" y="733425"/>
            <a:ext cx="7927848" cy="53721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ACCA090-83B6-4C0E-BF76-BC6641F55E69}"/>
              </a:ext>
            </a:extLst>
          </p:cNvPr>
          <p:cNvSpPr/>
          <p:nvPr/>
        </p:nvSpPr>
        <p:spPr>
          <a:xfrm>
            <a:off x="933159" y="796673"/>
            <a:ext cx="354244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Não espere alguém te magoar de verdade para perceber que esteve colecionando pequenos ressentimentos desnecessários. </a:t>
            </a:r>
          </a:p>
        </p:txBody>
      </p:sp>
    </p:spTree>
    <p:extLst>
      <p:ext uri="{BB962C8B-B14F-4D97-AF65-F5344CB8AC3E}">
        <p14:creationId xmlns:p14="http://schemas.microsoft.com/office/powerpoint/2010/main" val="288511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flythrough dir="out"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85D60B5-B9C9-4713-98ED-00EA60B90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2663" y="788795"/>
            <a:ext cx="7915275" cy="5307205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3FECC8C9-6577-4708-AF7B-CD756E522441}"/>
              </a:ext>
            </a:extLst>
          </p:cNvPr>
          <p:cNvSpPr/>
          <p:nvPr/>
        </p:nvSpPr>
        <p:spPr>
          <a:xfrm>
            <a:off x="1134105" y="1478396"/>
            <a:ext cx="28697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espere a infelicidade bater na sua porta para perceber que era feliz e não sabia.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0971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159E526-F08F-444A-B1F3-914FA14E39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5" y="742950"/>
            <a:ext cx="7934324" cy="535305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0A66EE9-E03B-4E6C-BE08-301A58E820AD}"/>
              </a:ext>
            </a:extLst>
          </p:cNvPr>
          <p:cNvSpPr/>
          <p:nvPr/>
        </p:nvSpPr>
        <p:spPr>
          <a:xfrm>
            <a:off x="2143125" y="762000"/>
            <a:ext cx="27763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Pare de carregar os pequenos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probleminhas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do dia a dia numa mala, como se eles fossem importantes. Não são. </a:t>
            </a:r>
          </a:p>
        </p:txBody>
      </p:sp>
    </p:spTree>
    <p:extLst>
      <p:ext uri="{BB962C8B-B14F-4D97-AF65-F5344CB8AC3E}">
        <p14:creationId xmlns:p14="http://schemas.microsoft.com/office/powerpoint/2010/main" val="356748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96D4EE8-8427-4F0F-A08B-DA4734234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649" y="742950"/>
            <a:ext cx="7905751" cy="535305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107EC0D-2491-4D0F-84A0-BE6D1C1CE329}"/>
              </a:ext>
            </a:extLst>
          </p:cNvPr>
          <p:cNvSpPr/>
          <p:nvPr/>
        </p:nvSpPr>
        <p:spPr>
          <a:xfrm>
            <a:off x="1691853" y="729169"/>
            <a:ext cx="256925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Pare de criar caso com quem não pensa igual a você, como se você pudesse controlar tudo. Você não pode.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7558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09F5C22-9530-4B5F-9030-01A3B89CF6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1629" y="492708"/>
            <a:ext cx="7915275" cy="534881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427CF66-B2FF-4800-B7D2-750DDDB05615}"/>
              </a:ext>
            </a:extLst>
          </p:cNvPr>
          <p:cNvSpPr/>
          <p:nvPr/>
        </p:nvSpPr>
        <p:spPr>
          <a:xfrm>
            <a:off x="1124922" y="373676"/>
            <a:ext cx="276758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Pare de deduzir, de tirar conclusões precipitadas, de tentar decifrar o que vai no coração do outro. O que o outro sente, pensa e deseja, só ele sabe.</a:t>
            </a:r>
          </a:p>
        </p:txBody>
      </p:sp>
    </p:spTree>
    <p:extLst>
      <p:ext uri="{BB962C8B-B14F-4D97-AF65-F5344CB8AC3E}">
        <p14:creationId xmlns:p14="http://schemas.microsoft.com/office/powerpoint/2010/main" val="99042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4AB4D21-7238-49D4-80F2-E58A63924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4550" y="733425"/>
            <a:ext cx="7972425" cy="5380726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DE73554-0C1E-4FCF-95B9-BE031C5338DD}"/>
              </a:ext>
            </a:extLst>
          </p:cNvPr>
          <p:cNvSpPr/>
          <p:nvPr/>
        </p:nvSpPr>
        <p:spPr>
          <a:xfrm>
            <a:off x="1443486" y="1405712"/>
            <a:ext cx="32044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Batalhe pela felicidade em vez de ficar tentando achar bodes expiatórios para a infelicidade. </a:t>
            </a:r>
          </a:p>
        </p:txBody>
      </p:sp>
    </p:spTree>
    <p:extLst>
      <p:ext uri="{BB962C8B-B14F-4D97-AF65-F5344CB8AC3E}">
        <p14:creationId xmlns:p14="http://schemas.microsoft.com/office/powerpoint/2010/main" val="94255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F0B38E1-2D7F-4C8B-A657-6B63FB64DB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124076" y="742950"/>
            <a:ext cx="7934324" cy="535305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59C4045-286A-4678-ABD8-300B59E17D51}"/>
              </a:ext>
            </a:extLst>
          </p:cNvPr>
          <p:cNvSpPr/>
          <p:nvPr/>
        </p:nvSpPr>
        <p:spPr>
          <a:xfrm>
            <a:off x="2133600" y="902470"/>
            <a:ext cx="35751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perca o sono por quem lhe faz mal e desista de reagir à altura de quem o magoa por nada e faz tempestades em copo d’água por problemas imaginários. </a:t>
            </a:r>
          </a:p>
        </p:txBody>
      </p:sp>
    </p:spTree>
    <p:extLst>
      <p:ext uri="{BB962C8B-B14F-4D97-AF65-F5344CB8AC3E}">
        <p14:creationId xmlns:p14="http://schemas.microsoft.com/office/powerpoint/2010/main" val="2809959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flythrough dir="out"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C4B95EF-8210-478E-84D5-67944123B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650" y="723900"/>
            <a:ext cx="7915275" cy="53721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AB1E3B9-FD13-45CD-86BB-F52D9B3B913E}"/>
              </a:ext>
            </a:extLst>
          </p:cNvPr>
          <p:cNvSpPr/>
          <p:nvPr/>
        </p:nvSpPr>
        <p:spPr>
          <a:xfrm>
            <a:off x="1319297" y="762000"/>
            <a:ext cx="392501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escolho as batalhas que quero travar e me demito dos pequenos desgastes que não levam a nenhum lugar. Eu escolho quem estará nas trincheiras ao meu lado, e me permito selecionar meus afetos.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14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9000">
        <p14:flythrough dir="out" hasBounce="1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F1D0A82-A81A-4BBC-811F-AE1C97ACF3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6" y="723900"/>
            <a:ext cx="7924800" cy="53721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3B06762-F383-43F9-B5E6-637C4C2EE478}"/>
              </a:ext>
            </a:extLst>
          </p:cNvPr>
          <p:cNvSpPr/>
          <p:nvPr/>
        </p:nvSpPr>
        <p:spPr>
          <a:xfrm>
            <a:off x="1449778" y="980899"/>
            <a:ext cx="31716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escolho a ousadia de querer ser feliz todos os dias e insisto em deixar o sofrimento para os momentos realmente dolorosos.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143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1315FC1-006E-468F-80BE-24A937E17E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725" y="715993"/>
            <a:ext cx="7927674" cy="5417388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2975876-BF98-4F07-B5C6-D16B4AEB5112}"/>
              </a:ext>
            </a:extLst>
          </p:cNvPr>
          <p:cNvSpPr/>
          <p:nvPr/>
        </p:nvSpPr>
        <p:spPr>
          <a:xfrm>
            <a:off x="1305735" y="842514"/>
            <a:ext cx="364582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escolho me habitar com serenidade e gentileza, descobrindo que os embates desnecessários são totalmente irrelevantes e descartáveis.</a:t>
            </a:r>
          </a:p>
        </p:txBody>
      </p:sp>
    </p:spTree>
    <p:extLst>
      <p:ext uri="{BB962C8B-B14F-4D97-AF65-F5344CB8AC3E}">
        <p14:creationId xmlns:p14="http://schemas.microsoft.com/office/powerpoint/2010/main" val="388068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EBE4BE6-DDC9-496C-B60E-1B20EF2AD9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723900"/>
            <a:ext cx="7962900" cy="53721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5C41E0F-E37C-438D-A77C-5B504B11BA5B}"/>
              </a:ext>
            </a:extLst>
          </p:cNvPr>
          <p:cNvSpPr/>
          <p:nvPr/>
        </p:nvSpPr>
        <p:spPr>
          <a:xfrm>
            <a:off x="1716656" y="700038"/>
            <a:ext cx="31268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E, acima de tudo, eu escolho me afastar de quem se sente confortável em me magoar, pedindo a Deus a valentia de me amar em primeiro lugar.</a:t>
            </a:r>
          </a:p>
        </p:txBody>
      </p:sp>
    </p:spTree>
    <p:extLst>
      <p:ext uri="{BB962C8B-B14F-4D97-AF65-F5344CB8AC3E}">
        <p14:creationId xmlns:p14="http://schemas.microsoft.com/office/powerpoint/2010/main" val="228835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E2F60BB-BE16-4ED8-8238-F8ED803A3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32983" y="2932984"/>
            <a:ext cx="6858003" cy="99203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FF9825-2D3A-4152-8719-B6910FA97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6121" y="3022121"/>
            <a:ext cx="6858003" cy="8137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8AF8FF0-29B7-45E1-91D9-3C15254D5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9616" y="-3"/>
            <a:ext cx="6858003" cy="84251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000BC9-BAFB-428F-A27D-B2519AB22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8" y="6078748"/>
            <a:ext cx="6858003" cy="842516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51D31B2-9749-447D-88F8-B5AA809EC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00" y="240640"/>
            <a:ext cx="364644" cy="36464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199221-A712-4D69-8793-D6421CF6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29" y="6326310"/>
            <a:ext cx="364644" cy="36464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052AEB4-9FCF-40CF-81E8-4302FB9B4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96" y="3255303"/>
            <a:ext cx="364644" cy="36464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8537D0-B64F-466E-94D5-6956314E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052" y="3248111"/>
            <a:ext cx="364644" cy="364644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E10E7D9-B689-4E53-8670-6ABC7C9314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25" y="742950"/>
            <a:ext cx="7934325" cy="53530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D2EC833F-C257-48A4-BB09-C9F476B69883}"/>
              </a:ext>
            </a:extLst>
          </p:cNvPr>
          <p:cNvSpPr txBox="1"/>
          <p:nvPr/>
        </p:nvSpPr>
        <p:spPr>
          <a:xfrm>
            <a:off x="3036913" y="421391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Fabiola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Simoes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Música:Don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McLean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-Vincent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7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8"/>
              </a:rPr>
              <a:t>www.sergrasan.com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45033984-5E67-46F8-8CBE-E08BAFBB79E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513" y="754637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8398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2000">
        <p14:flythrough dir="out" hasBounce="1"/>
      </p:transition>
    </mc:Choice>
    <mc:Fallback>
      <p:transition spd="slow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Amarelo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ant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178B2DAB-5DDE-4060-A857-D2E1CDA925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471</TotalTime>
  <Words>504</Words>
  <Application>Microsoft Office PowerPoint</Application>
  <PresentationFormat>Ecrã Panorâmico</PresentationFormat>
  <Paragraphs>32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Andalus</vt:lpstr>
      <vt:lpstr>Arial</vt:lpstr>
      <vt:lpstr>MS Shell Dlg 2</vt:lpstr>
      <vt:lpstr>Wingdings</vt:lpstr>
      <vt:lpstr>Wingdings 3</vt:lpstr>
      <vt:lpstr>Madison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2019-01-18T18:24:56Z</dcterms:created>
  <dcterms:modified xsi:type="dcterms:W3CDTF">2019-01-19T20:40:10Z</dcterms:modified>
</cp:coreProperties>
</file>