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77" r:id="rId3"/>
    <p:sldId id="266" r:id="rId4"/>
    <p:sldId id="274" r:id="rId5"/>
    <p:sldId id="265" r:id="rId6"/>
    <p:sldId id="272" r:id="rId7"/>
    <p:sldId id="273" r:id="rId8"/>
    <p:sldId id="270" r:id="rId9"/>
    <p:sldId id="269" r:id="rId10"/>
    <p:sldId id="271" r:id="rId11"/>
    <p:sldId id="276" r:id="rId12"/>
    <p:sldId id="279" r:id="rId13"/>
    <p:sldId id="285" r:id="rId14"/>
    <p:sldId id="275" r:id="rId15"/>
    <p:sldId id="278" r:id="rId16"/>
    <p:sldId id="282" r:id="rId17"/>
    <p:sldId id="284" r:id="rId18"/>
    <p:sldId id="28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F9TnfKIWPHwFljdxPsJKg==" hashData="tSVr49TldjJUYf6HU1f2Vv/MZHtru1tXutF92rXVu+fTRDgseYqhEi691TadpwGLyF9kuXaBjDHJbRZNe0VD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3429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2701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410243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432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446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24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170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1145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55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986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563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8A568E7-F82E-4A0E-A220-1D3143207F0D}" type="datetimeFigureOut">
              <a:rPr lang="pt-PT" smtClean="0"/>
              <a:t>24-10-2020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F5A085F-1BDE-4E1E-83E3-B9BFA7FBD6E6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2880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m 16">
            <a:extLst>
              <a:ext uri="{FF2B5EF4-FFF2-40B4-BE49-F238E27FC236}">
                <a16:creationId xmlns:a16="http://schemas.microsoft.com/office/drawing/2014/main" id="{856D3E98-56D7-41FE-AE77-6447094DEA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AD213D8B-C2CE-460C-893F-BE8E164F3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FAD374C3-64A5-41E8-A4FE-8E1B8603B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3853D8BC-AEFF-4350-8DC6-8008E32ADC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164148C9-8C83-4E2C-8E44-8E93A33CF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6F32F75-C393-40CF-966B-4A7F7C334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9BA470E2-58A3-487E-98FF-0D2458E53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A366645-65A2-4414-A002-84E95BD37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4528C068-8C40-4DCE-BA65-FA0EB0BF8D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B5088240-A1AB-48A8-9A16-2146CBAA0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16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d" isContent="1"/>
        <p:sndAc>
          <p:stSnd loop="1">
            <p:snd r:embed="rId2" name="Johann Sebastian Bach-Air.wav"/>
          </p:stSnd>
        </p:sndAc>
      </p:transition>
    </mc:Choice>
    <mc:Fallback xmlns="">
      <p:transition spd="slow" advTm="3000">
        <p:fade/>
        <p:sndAc>
          <p:stSnd loop="1">
            <p:snd r:embed="rId4" name="Johann Sebastian Bach-A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E2668AB-2B16-4625-98DB-D0C896B76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69D86C0-6A50-44D0-B2EC-A2F327ABF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8A45D60-9DF4-43E2-8305-D7753B464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F42D4D5-EDB1-49BB-9EF8-475FFA168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B2D5F36-C015-4496-9BDD-2995DC6B6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49" y="1"/>
            <a:ext cx="10934701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D5077D0-F480-448C-9513-36D6185A0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36F5A4-7A8D-4C49-8825-74E31D103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80AC5B1-FAB6-464C-B40B-0087A8DA6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7137933-6EAE-41DC-8F1D-512B2835C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77AE050-4B73-45B4-88AC-303A72C6F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557158C-C86B-450B-B1C2-25C0E6016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5846C880-7B40-4C6B-8189-4BA25C13B418}"/>
              </a:ext>
            </a:extLst>
          </p:cNvPr>
          <p:cNvSpPr txBox="1"/>
          <p:nvPr/>
        </p:nvSpPr>
        <p:spPr>
          <a:xfrm>
            <a:off x="1247908" y="4308483"/>
            <a:ext cx="969618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Além do que podemos carregar</a:t>
            </a:r>
          </a:p>
          <a:p>
            <a:pPr algn="ctr"/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                        Por Letícia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Thompson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81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prism dir="d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4CBAD122-F1F2-4036-AC02-52F1A1F80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C4BC5A4-8D27-418F-A562-561ABE288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57AEA29-8081-4564-96EB-B044EB588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29096CB-C610-403F-B197-106814F58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E100E9BA-C587-4374-BC31-2B26BA900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0" y="-3"/>
            <a:ext cx="1093470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F73E158-C43B-492A-95C1-1C4615446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1977D9D-3748-4234-9183-1EDCF8A9A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2AC9B58-9185-4234-A222-5F677A8DA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6B03EDF-7C2F-4612-9501-317AB719C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9FADEA8-EECE-4E16-B80F-CAEAFDE35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3050A9-1953-4231-9CC3-884809BE9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4CA92C6F-7356-460B-8ED3-7E45593111CC}"/>
              </a:ext>
            </a:extLst>
          </p:cNvPr>
          <p:cNvSpPr txBox="1"/>
          <p:nvPr/>
        </p:nvSpPr>
        <p:spPr>
          <a:xfrm>
            <a:off x="461872" y="1062064"/>
            <a:ext cx="429379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Ouvimos, como motivação ou intenção de consolo, talvez mesmo um pequeno raio de esperança, que Deus não nos dá a carga além da que podemos carregar.</a:t>
            </a:r>
          </a:p>
        </p:txBody>
      </p:sp>
    </p:spTree>
    <p:extLst>
      <p:ext uri="{BB962C8B-B14F-4D97-AF65-F5344CB8AC3E}">
        <p14:creationId xmlns:p14="http://schemas.microsoft.com/office/powerpoint/2010/main" val="426717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prism dir="d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AA5A622-DAD2-4572-9928-92F728DF9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389D52A-6D1C-4196-BE27-C4D517636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136AC03-2B51-45DC-A019-4EF2CA360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20CF7B1-FD3E-45B4-A94D-0686814EF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65CBE17-A901-483F-818F-1F8AC7771F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4" y="-1"/>
            <a:ext cx="11106146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D479E03-0119-40C4-9A3E-5C6A03FF5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564F808-D5B7-4115-82D1-6BC4B7CAD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113C309-420C-46DC-8FC9-F29BE3214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DA36A5B-63C5-44AE-AE63-F2C653B36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209E7BE-F645-45DA-832E-C09121592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BAEC9CE-3F58-4D07-BD55-2CBAD05D3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F59780C-2A86-4842-ADA3-738BFD79A397}"/>
              </a:ext>
            </a:extLst>
          </p:cNvPr>
          <p:cNvSpPr txBox="1"/>
          <p:nvPr/>
        </p:nvSpPr>
        <p:spPr>
          <a:xfrm>
            <a:off x="763161" y="1548616"/>
            <a:ext cx="351490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assim que suportamos, passo a passo, os fardos que chegam a nós e as misérias que ouvimos, previstas há séculos, </a:t>
            </a:r>
          </a:p>
        </p:txBody>
      </p:sp>
    </p:spTree>
    <p:extLst>
      <p:ext uri="{BB962C8B-B14F-4D97-AF65-F5344CB8AC3E}">
        <p14:creationId xmlns:p14="http://schemas.microsoft.com/office/powerpoint/2010/main" val="189863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01E85C-75C0-4DAA-86BC-76EE95C41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"/>
            <a:ext cx="1136332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AC984CC-EE2C-4C22-9B9A-0D5476C28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EBB6FE8-F651-4483-933B-757FDDC72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358FE75-25FA-4D1E-B907-B0BD7CBC84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B6C1AF8-0D63-4118-951D-12CB43B97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7F2B01B-1C07-46F0-ADE6-4A6081AEBA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7F941AD-4F31-4699-9EE6-D411A73FA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7B58B85-AD6D-414A-806B-C17C72A3F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6DFB452-FD92-45C0-8205-A34A0B566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31752E6-CEE1-4123-A053-4943036F6F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983D5B7B-4192-414B-AE70-3B9426414F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1083A249-F167-4EA4-B09A-1C45717D720B}"/>
              </a:ext>
            </a:extLst>
          </p:cNvPr>
          <p:cNvSpPr txBox="1"/>
          <p:nvPr/>
        </p:nvSpPr>
        <p:spPr>
          <a:xfrm>
            <a:off x="726908" y="2773392"/>
            <a:ext cx="342001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quais recebemos sempre como algo surpreendentemente novo e assustador.</a:t>
            </a:r>
          </a:p>
        </p:txBody>
      </p:sp>
    </p:spTree>
    <p:extLst>
      <p:ext uri="{BB962C8B-B14F-4D97-AF65-F5344CB8AC3E}">
        <p14:creationId xmlns:p14="http://schemas.microsoft.com/office/powerpoint/2010/main" val="154220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dir="d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ACD7AF3-BDB9-43D5-9338-9AFE01F9E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B75B555-8051-4C00-9DDC-3669DC3EB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6" y="4877970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648F0CC-5727-434A-8392-55B42FDA2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66D777C-9698-4C20-B734-C83BE0866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A77ED7E-A1C9-410E-B500-AA27E4ACDE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089" y="-1"/>
            <a:ext cx="10868911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CE0A3A8-8037-4023-A7D6-10BE3E704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B53A312-D493-4791-9A07-DBCE00039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FA091B-A239-43BC-B13F-3BAA06E60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A04217B-7DCE-4A9E-8696-482438E72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576B9F1-113D-4A66-8B57-8EACDAE89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208AA2F-5220-4320-BE0B-CDE22CDEB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0B5A9D4B-9F80-4725-8E58-6111E64FCBA8}"/>
              </a:ext>
            </a:extLst>
          </p:cNvPr>
          <p:cNvSpPr txBox="1"/>
          <p:nvPr/>
        </p:nvSpPr>
        <p:spPr>
          <a:xfrm>
            <a:off x="537891" y="879281"/>
            <a:ext cx="334165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sabemos como vai ser o amanhã, mas nós sabemos cabeças nuas e sujeitas ao que vier. </a:t>
            </a:r>
          </a:p>
        </p:txBody>
      </p:sp>
    </p:spTree>
    <p:extLst>
      <p:ext uri="{BB962C8B-B14F-4D97-AF65-F5344CB8AC3E}">
        <p14:creationId xmlns:p14="http://schemas.microsoft.com/office/powerpoint/2010/main" val="247362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14:prism dir="d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5EB77F8-28E3-48B9-A71B-84CB6FD8CF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E060F53-90F1-455D-8C29-0F15F3DEF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F24B490-20F0-4E96-9F19-72FA52AA7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CCC129F-98C9-4CB1-BF78-4907FDC28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EDFE25E-6BFB-4D2B-B0B5-B12283BCA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71499" y="104776"/>
            <a:ext cx="11329712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11672EE-5082-487F-995E-090331C3D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7504579-C70E-4C6D-9E6F-F5FBD3658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CEBE179-CA6F-4E02-8DCC-7B7B9DCBE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E49D285-59AC-436D-B353-B0BF5814D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E52B42D-0A67-4EF4-9283-505BB6AC2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1226474-5DC3-492A-BBD7-AABB14F6D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8FFEA91-64E3-45BB-842A-E4C4C4EDEBDE}"/>
              </a:ext>
            </a:extLst>
          </p:cNvPr>
          <p:cNvSpPr txBox="1"/>
          <p:nvPr/>
        </p:nvSpPr>
        <p:spPr>
          <a:xfrm>
            <a:off x="625593" y="1948957"/>
            <a:ext cx="358903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estamos preparados para a dor e desolação e jamais estaremos. </a:t>
            </a:r>
          </a:p>
        </p:txBody>
      </p:sp>
    </p:spTree>
    <p:extLst>
      <p:ext uri="{BB962C8B-B14F-4D97-AF65-F5344CB8AC3E}">
        <p14:creationId xmlns:p14="http://schemas.microsoft.com/office/powerpoint/2010/main" val="68575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dir="d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BDFBBCB-9C5E-4FC4-9FC9-67EEF7020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4D0A960-9D27-47DA-A5F7-8B68115E8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57EE204-67BE-4589-BBCC-D606D7517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4248C29-91FA-4F68-A8FD-CFA784F0C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7D509AE-2069-4862-A67F-F643BEE9C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503" y="-1"/>
            <a:ext cx="11065188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4779B6D-701E-4381-B2DA-B5C99F208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01532A4-EC7C-41A9-8C5B-9D3AA5CC2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3FFDC99-F705-452B-A54A-D19508942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09A38FC-FC39-4EED-89CB-3429F5480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13E68CD-E3EA-4B55-B83E-F7F5EAE8A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148EDAA-0889-4F4E-9485-E1EAA503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DA0D6F31-56F7-4241-9F63-AA28D2B00A1F}"/>
              </a:ext>
            </a:extLst>
          </p:cNvPr>
          <p:cNvSpPr txBox="1"/>
          <p:nvPr/>
        </p:nvSpPr>
        <p:spPr>
          <a:xfrm>
            <a:off x="882503" y="3936949"/>
            <a:ext cx="814980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Pés calejados não suportam melhor os calçados apertados. É assim que, mesmo "preparados" mal suportamos as cargas e com lágrimas as carregamos.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12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prism dir="d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407906-A1E3-4FAF-9388-BB498EFD6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B3E9174-8044-4DA4-804F-C6EF065CD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660C8DA-988F-41AE-9D13-7E3D21549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E708D99-465B-42F4-9CDA-6D0F190FC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129176F-2A2F-4AC2-8835-B95929CCDB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298" y="-2"/>
            <a:ext cx="11012105" cy="6858003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645A58A-C414-4BAB-A93E-244CFE392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93FB0A9-BD3F-4B50-9267-3995BD3DB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DEA2D62-1BB9-465F-87AF-A09812F89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9C25C953-BFEA-41ED-9AEF-567F92D45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588E2A0-71DD-41FB-A955-A5E4F07B6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71446D2-187F-47EB-8291-BE84C82A2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294FECB6-6936-47CB-B7DF-D24330B5E157}"/>
              </a:ext>
            </a:extLst>
          </p:cNvPr>
          <p:cNvSpPr txBox="1"/>
          <p:nvPr/>
        </p:nvSpPr>
        <p:spPr>
          <a:xfrm>
            <a:off x="683643" y="3794074"/>
            <a:ext cx="756321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Sobrevivemos a elas e os que não sobrevivem é por que os limites foram atingidos. Se a dor vence a força é porque a paz estava no descanso eterno.</a:t>
            </a:r>
          </a:p>
        </p:txBody>
      </p:sp>
    </p:spTree>
    <p:extLst>
      <p:ext uri="{BB962C8B-B14F-4D97-AF65-F5344CB8AC3E}">
        <p14:creationId xmlns:p14="http://schemas.microsoft.com/office/powerpoint/2010/main" val="254258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E760591-EE39-4DCC-A945-4B05B80B2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F245B36-A9EB-45D5-A2BD-A510462EF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2011E93-F04D-4476-A7EF-97F69B48F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2B8221C-9A46-4443-8C6D-4FAE52A4F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D667977-2271-46E2-895B-694A93F66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" y="0"/>
            <a:ext cx="11153771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E260A83-96F5-4499-8A8F-BC2E513B0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173B89A-20F7-44CE-87D3-25ED58514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1628CB5-C389-4551-B5DB-39AC9A5F6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E7976CE-D4BB-4460-BD66-7E48DCB2D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8A74AAA-228E-414B-96C9-630BB8FB3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10BB26D-0F8E-4D65-BADA-6AFF161D3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42904C44-DFB0-4349-81F6-626A945C47D0}"/>
              </a:ext>
            </a:extLst>
          </p:cNvPr>
          <p:cNvSpPr txBox="1"/>
          <p:nvPr/>
        </p:nvSpPr>
        <p:spPr>
          <a:xfrm>
            <a:off x="930757" y="1485989"/>
            <a:ext cx="371267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Compreendemos mal essas verdades; vivemos mal essas verdades e se não aceitamos, aprendemos o que significa a resignação.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85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BBCBF3-C589-4507-972E-432E63361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D33D3AD-A259-47A4-96AC-FD9D0A39E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5D34B9A-CA5D-463C-A033-BA0BA5801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8BAF6C9-B07A-4AAF-BCF0-AC805C405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D6E6175-9D72-451F-8B21-1EF44D767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0" y="1"/>
            <a:ext cx="10982324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D7CCDE0-E135-4FC3-9449-3C01C3E28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8BAD506-C2FB-45FB-A006-630AA250E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02D2E2B-3FD0-4062-95DC-75C3C0775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3FA8182-DDEE-41AB-88D7-28C28F56E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1A498B8-05C6-447E-ABF3-25785EF91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71348FF-EBFE-4F9E-BA22-F71803DC3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21D7E7ED-1545-477A-A86C-A3E5B9CB2DA7}"/>
              </a:ext>
            </a:extLst>
          </p:cNvPr>
          <p:cNvSpPr txBox="1"/>
          <p:nvPr/>
        </p:nvSpPr>
        <p:spPr>
          <a:xfrm>
            <a:off x="800103" y="714464"/>
            <a:ext cx="363890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Grandes tragédias sempre existiram. Guerras, enchentes, terremotos, pragas e pestes, cidades inteiras destruídas já são citadas no Antigo Testamento...</a:t>
            </a:r>
          </a:p>
        </p:txBody>
      </p:sp>
    </p:spTree>
    <p:extLst>
      <p:ext uri="{BB962C8B-B14F-4D97-AF65-F5344CB8AC3E}">
        <p14:creationId xmlns:p14="http://schemas.microsoft.com/office/powerpoint/2010/main" val="268683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prism dir="d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6D884D-1FD4-472E-93E9-F554ABE7E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EF2D971-434B-4E9B-8900-525999730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263DB55-E642-42F0-BB06-4BDC5D956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2F77C6D-A759-41B9-88E5-5413E9A6B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C5D7353-EC68-4765-96FC-9E4EE42B2F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4" y="1"/>
            <a:ext cx="11048996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4E1F2A0-26B6-4663-98BC-376C89EEF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71E9D54-4152-417C-B69A-3F314D874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53EFB2D-2F55-42EE-8BFF-5F7891BB5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AE19BC5-1BE8-439F-9E2F-74760E2B3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615636B-79D5-4776-9D0A-0248D908F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6B8A3AF-43E6-4E43-89D1-D03DAAE1C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2D480637-1116-4F33-AB7C-5022A81C6CB4}"/>
              </a:ext>
            </a:extLst>
          </p:cNvPr>
          <p:cNvSpPr txBox="1"/>
          <p:nvPr/>
        </p:nvSpPr>
        <p:spPr>
          <a:xfrm>
            <a:off x="1124488" y="1062064"/>
            <a:ext cx="395647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é diferente nos dias atuais são os meios de comunicação que tornam tudo imediatamente acessível, aos ouvidos e olhos. </a:t>
            </a:r>
          </a:p>
        </p:txBody>
      </p:sp>
    </p:spTree>
    <p:extLst>
      <p:ext uri="{BB962C8B-B14F-4D97-AF65-F5344CB8AC3E}">
        <p14:creationId xmlns:p14="http://schemas.microsoft.com/office/powerpoint/2010/main" val="418928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7C6278-540D-4512-A48C-F399D4A6A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DE7C522-CD05-4A46-814B-4C88DD9CF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FE70A56-D939-452B-B524-ADD63A8EA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EB1F5A4-A120-4A77-A18A-43607C990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250441D-8C01-427F-867C-6EE576A38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50" y="-2"/>
            <a:ext cx="10963276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7EFED8C-75DC-4BC3-BE31-1B26DC8F7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6887991-AD74-411F-93C5-E58BF1381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267237E-17E2-4D5B-BBCE-2CFC234F6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64969ED-780B-4550-B76B-77D2F48DB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6D56BCD-9E00-4EE4-8BD7-AF817FDC2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83B631E-8DBC-495B-AC78-9ACEF64C5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BE0373E0-CF51-453C-94EC-4252A960CA03}"/>
              </a:ext>
            </a:extLst>
          </p:cNvPr>
          <p:cNvSpPr txBox="1"/>
          <p:nvPr/>
        </p:nvSpPr>
        <p:spPr>
          <a:xfrm>
            <a:off x="719047" y="3689300"/>
            <a:ext cx="463885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não sabemos, não sofremos; se sabemos e não vemos, sofremos menos.</a:t>
            </a:r>
          </a:p>
        </p:txBody>
      </p:sp>
    </p:spTree>
    <p:extLst>
      <p:ext uri="{BB962C8B-B14F-4D97-AF65-F5344CB8AC3E}">
        <p14:creationId xmlns:p14="http://schemas.microsoft.com/office/powerpoint/2010/main" val="345236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dir="d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336B213-4EED-4492-BDC3-BA1836CA1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E1E1F30-0F72-4719-B3EB-D4DFC0BFF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86C79EB-D5F3-4857-A8ED-9066D32F9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86D9978-73FB-466A-8A77-F40F2D9CE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5440E48-A7A5-4B12-A6B3-9F051C91A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4" y="0"/>
            <a:ext cx="1123949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B9EAEA5-1E75-4308-9C04-5229CF7EE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42E7440-CF85-4A40-AE20-A43127EDF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A8AD812-A9ED-414A-BB7F-5EC5A8549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6729BEE-0AC3-441A-AA88-71C882FE4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8F7ADF8-1E55-4D2F-9622-4E3771287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48E00882-FBFB-4FB1-924C-6DF97EB38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76136E36-1762-4CF5-ADAF-7D0664221A1E}"/>
              </a:ext>
            </a:extLst>
          </p:cNvPr>
          <p:cNvSpPr txBox="1"/>
          <p:nvPr/>
        </p:nvSpPr>
        <p:spPr>
          <a:xfrm>
            <a:off x="962741" y="1548616"/>
            <a:ext cx="347123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Nosso amor a Deus não pode ser condicional ao que vivemos, por que o amor dele não é condicional ao que oferecemos.</a:t>
            </a:r>
          </a:p>
        </p:txBody>
      </p:sp>
    </p:spTree>
    <p:extLst>
      <p:ext uri="{BB962C8B-B14F-4D97-AF65-F5344CB8AC3E}">
        <p14:creationId xmlns:p14="http://schemas.microsoft.com/office/powerpoint/2010/main" val="415814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B734AEA-D489-4F05-91BC-4A78E8F82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A1C81C-7BB5-44E0-8EAE-361CF5A40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61268C5-B6B2-49A8-BCCA-5C93B9A01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47D791B-79D7-42FF-8FDB-4042ED68D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DF11418-671F-40C5-8AD4-43D18FD38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-2"/>
            <a:ext cx="11096621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9070685-060A-4B19-8E01-1E68196A4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8C430A5-4FDE-4538-BCA5-FD870A704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A628E73-E493-4D2F-8EC8-52A92F63F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5C2FEB0-274D-41C6-89EB-B37F0980C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1D736A9-A786-4AC9-9D9F-7D5DA0F41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DBDABA8-B3EA-4EB8-BA24-F0DC6A88C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4108E3BE-D1AD-4BE4-A517-5DAB8D483B27}"/>
              </a:ext>
            </a:extLst>
          </p:cNvPr>
          <p:cNvSpPr txBox="1"/>
          <p:nvPr/>
        </p:nvSpPr>
        <p:spPr>
          <a:xfrm>
            <a:off x="838198" y="909935"/>
            <a:ext cx="437143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Isso não é uma palavra de consolo, nem uma pequena luz de esperança para o dia de amanhã, mas uma verdade que nos conduzirá ao sentimento de paz e à vida eterna.</a:t>
            </a:r>
          </a:p>
        </p:txBody>
      </p:sp>
    </p:spTree>
    <p:extLst>
      <p:ext uri="{BB962C8B-B14F-4D97-AF65-F5344CB8AC3E}">
        <p14:creationId xmlns:p14="http://schemas.microsoft.com/office/powerpoint/2010/main" val="375673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prism dir="d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0FBA5-9DF3-473F-B318-A67A4F169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1E949E1-4B7A-4F00-BF2E-59A1B8748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D132C8D-AFB2-46FD-8B89-20E2B11A5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6DEA024-5B8B-4D85-95CC-E353BD8E9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B93923D-DE39-46AE-BEED-FB36D90B4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50" y="1"/>
            <a:ext cx="10982562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EE0D84-8487-419B-9B2E-CA8BABBC9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0E61266-E689-4147-9DF9-FE52D209A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1698693-479A-4978-9B7C-8866D0746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3BD820D-448A-45A8-B782-86E5AA0B2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8D93B50-A8FB-4518-A9A0-209A6220A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1491315-4FF2-491E-8EFF-1B65AA63F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BABE0852-AABE-46BC-B0B1-4DBD0468B103}"/>
              </a:ext>
            </a:extLst>
          </p:cNvPr>
          <p:cNvSpPr txBox="1"/>
          <p:nvPr/>
        </p:nvSpPr>
        <p:spPr>
          <a:xfrm>
            <a:off x="838441" y="1339063"/>
            <a:ext cx="385161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as cargas são por demais pesadas e aparentemente insuportáveis e continuamos de pé é que ainda temos um caminho pela frente, </a:t>
            </a:r>
          </a:p>
        </p:txBody>
      </p:sp>
    </p:spTree>
    <p:extLst>
      <p:ext uri="{BB962C8B-B14F-4D97-AF65-F5344CB8AC3E}">
        <p14:creationId xmlns:p14="http://schemas.microsoft.com/office/powerpoint/2010/main" val="394946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prism dir="d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36C54C1-7134-4D6D-8371-52DD98C76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E0BBF45-8565-4255-9D50-11385C963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811E148-B22A-4BDF-B127-F89A3CA3C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B065354-DD94-4F7F-B9A0-9432CFB06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CBBA331-515C-4399-8C7F-909DEC7A1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299" y="-2"/>
            <a:ext cx="10982326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2F1DF59-98E7-4063-BF49-136B304F5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3EA1CE7-12F0-481C-9E13-4121CD29A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0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3558C69-A5DB-4CFA-8C8B-4A14ADA7E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E731902-AAEC-487A-9576-F69F5CD01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46391EB-20BA-46DD-9343-AF2048601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AAF611A-5CCE-4E2F-B936-E98016F46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D37EC976-CC25-46B4-A6FE-C2D82931D2FB}"/>
              </a:ext>
            </a:extLst>
          </p:cNvPr>
          <p:cNvSpPr txBox="1"/>
          <p:nvPr/>
        </p:nvSpPr>
        <p:spPr>
          <a:xfrm>
            <a:off x="1046041" y="4044802"/>
            <a:ext cx="520711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viver e estender a mão aos que carregam cruzes mais pesadas que as nossas.</a:t>
            </a:r>
          </a:p>
        </p:txBody>
      </p:sp>
    </p:spTree>
    <p:extLst>
      <p:ext uri="{BB962C8B-B14F-4D97-AF65-F5344CB8AC3E}">
        <p14:creationId xmlns:p14="http://schemas.microsoft.com/office/powerpoint/2010/main" val="48552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dir="d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0BF40D-C34A-4B6A-A5D8-A3C9981CC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9" y="1519237"/>
            <a:ext cx="3533777" cy="4953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A4D0E7C-18BF-4352-B8BC-69D90DED7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3037" y="4843463"/>
            <a:ext cx="3533775" cy="4953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3C28747-A5C0-4A49-A675-A57D9B80F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1638299"/>
            <a:ext cx="3533777" cy="25717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A909DA0-2D36-4E36-9154-C83318609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296522" y="4962522"/>
            <a:ext cx="3533777" cy="2571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4E028B6-5821-45E5-BF66-BEB1EDBDB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4" y="-1"/>
            <a:ext cx="10925176" cy="685800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12DEF17-DDC1-41B8-A883-415D29DBE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1500" y="1"/>
            <a:ext cx="3730832" cy="4953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98CA25F-0BBB-47F3-BB30-CEC70ABFF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1668" y="-60385"/>
            <a:ext cx="3791219" cy="4953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BB8DC27-BF29-4A7A-A962-4926516CE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00772" y="1"/>
            <a:ext cx="4334048" cy="4953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254001C-376A-45CC-803B-A6FA779A1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1" y="6362699"/>
            <a:ext cx="3730832" cy="4953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3F1BD12-6CB4-4ED9-AEFC-66A3950DA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37" y="6362697"/>
            <a:ext cx="4248684" cy="4953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F7F8754-473E-423B-9377-D6822F281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9" y="6362700"/>
            <a:ext cx="3851610" cy="495300"/>
          </a:xfrm>
          <a:prstGeom prst="rect">
            <a:avLst/>
          </a:prstGeom>
        </p:spPr>
      </p:pic>
      <p:sp>
        <p:nvSpPr>
          <p:cNvPr id="8" name="CaixaDeTexto 2">
            <a:extLst>
              <a:ext uri="{FF2B5EF4-FFF2-40B4-BE49-F238E27FC236}">
                <a16:creationId xmlns:a16="http://schemas.microsoft.com/office/drawing/2014/main" id="{DDE0B875-C64A-4B97-AFE3-8EC9CD3D2075}"/>
              </a:ext>
            </a:extLst>
          </p:cNvPr>
          <p:cNvSpPr txBox="1"/>
          <p:nvPr/>
        </p:nvSpPr>
        <p:spPr>
          <a:xfrm>
            <a:off x="4415533" y="581565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Texto:Letícia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Thompson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Música:Johann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Sebastian Bach-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Air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A1D6BE37-5DA1-4467-91ED-5D7F40BE3D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7491" y="434916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858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50000">
        <p14:prism dir="d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Distintivo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Distintivo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stintiv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Distintivo</Template>
  <TotalTime>413</TotalTime>
  <Words>396</Words>
  <Application>Microsoft Office PowerPoint</Application>
  <PresentationFormat>Ecrã Panorâmico</PresentationFormat>
  <Paragraphs>29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3" baseType="lpstr">
      <vt:lpstr>AR ESSENCE</vt:lpstr>
      <vt:lpstr>Arial</vt:lpstr>
      <vt:lpstr>Gill Sans MT</vt:lpstr>
      <vt:lpstr>Impact</vt:lpstr>
      <vt:lpstr>Distintivo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19</cp:revision>
  <dcterms:created xsi:type="dcterms:W3CDTF">2020-10-14T19:26:58Z</dcterms:created>
  <dcterms:modified xsi:type="dcterms:W3CDTF">2020-10-24T19:42:09Z</dcterms:modified>
</cp:coreProperties>
</file>