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76" r:id="rId2"/>
    <p:sldId id="256" r:id="rId3"/>
    <p:sldId id="257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0" r:id="rId15"/>
    <p:sldId id="274" r:id="rId16"/>
    <p:sldId id="275" r:id="rId17"/>
    <p:sldId id="272" r:id="rId18"/>
    <p:sldId id="260" r:id="rId19"/>
    <p:sldId id="259" r:id="rId20"/>
    <p:sldId id="258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rJNWWeqegWy8HyPgFiFiA==" hashData="8RvFuWTbAew8AF9CdZx1FzczU0Ps1JM0ljSs6+Y/UEiYSQwDrwuT+T3fJswIfYRsYGHex3ua2uw2CHpKTk4YW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1394AB-A116-4BD1-B6C6-5063D0DFB0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72C693D-34DF-486A-BAFD-E3CA4828A9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61077832-F5AD-4036-A0E5-D3A8178FD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C5A6-48C1-4ABD-A9FD-D979E1066249}" type="datetimeFigureOut">
              <a:rPr lang="pt-PT" smtClean="0"/>
              <a:t>06-05-2019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6E339E5-61FA-4314-AB5A-9EB7A9DEB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42CA28B0-1439-48E2-BAE9-47C6A47B4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F43FB-9DEE-41B6-B1A6-FB90455F6A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7586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8B0B42-BDE0-40EC-90EE-D574BEB72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9E8BE9A7-445E-4D53-8BB8-CF20DE167B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76E7DD4-3A1F-4F07-89CC-790E06E3E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C5A6-48C1-4ABD-A9FD-D979E1066249}" type="datetimeFigureOut">
              <a:rPr lang="pt-PT" smtClean="0"/>
              <a:t>06-05-2019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9B461DF-F0A6-459C-9C06-E3FC78CC6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F9BF349-80EC-40E0-B132-A7ADF77C3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F43FB-9DEE-41B6-B1A6-FB90455F6A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5928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721C3C-24FB-442E-8DD6-B37BCE700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FC4876B8-9BB8-4087-818D-11D4AB424F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FC3F56E-0961-4C67-91CD-6A7AC01D1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C5A6-48C1-4ABD-A9FD-D979E1066249}" type="datetimeFigureOut">
              <a:rPr lang="pt-PT" smtClean="0"/>
              <a:t>06-05-2019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983F00C-8987-4E68-88DA-3446D7C98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82834DFC-A39C-460C-9A76-C20FA8D39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F43FB-9DEE-41B6-B1A6-FB90455F6A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3098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BA5A79-E145-4CF0-8A2F-9FF7C242A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2EF21E10-4F83-4EC8-ADFF-2BEF47C943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366C14C6-E0DE-440F-9827-71CBDB8BA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F1261012-384C-4F29-AF90-C32AA157B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C5A6-48C1-4ABD-A9FD-D979E1066249}" type="datetimeFigureOut">
              <a:rPr lang="pt-PT" smtClean="0"/>
              <a:t>06-05-2019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E7778A62-369D-42A1-9381-75556471B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B4762CF0-8A9D-41B2-A83F-E1AE135CA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F43FB-9DEE-41B6-B1A6-FB90455F6A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0104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46D94B-2645-4995-8C9B-430FECA61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64295928-B698-4952-8C47-DD2F484EEA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C4AFDC12-1B84-43FD-8067-EA0A17DC83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1BC7B250-6FC8-4121-BCCE-1AA22B184F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185C2213-15D0-4DE0-929C-63FF323660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C1B61875-7EDE-44CC-8FCB-DFAF76C51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C5A6-48C1-4ABD-A9FD-D979E1066249}" type="datetimeFigureOut">
              <a:rPr lang="pt-PT" smtClean="0"/>
              <a:t>06-05-2019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4435897C-D6B2-4EB7-8DF4-7A7FCD6A9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11D31AB0-AD85-4317-895D-8432785AA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F43FB-9DEE-41B6-B1A6-FB90455F6A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61276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06EF9B-DAB5-422F-A5F8-4407B8EA9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CD3BB166-A297-43B4-8737-0ACC53403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C5A6-48C1-4ABD-A9FD-D979E1066249}" type="datetimeFigureOut">
              <a:rPr lang="pt-PT" smtClean="0"/>
              <a:t>06-05-2019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605FED38-AD90-4556-8400-EE21D2637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4665356C-5BA8-4247-A1E4-43C7E492F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F43FB-9DEE-41B6-B1A6-FB90455F6A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4061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71796778-AAB7-4AF0-8211-DED434E35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C5A6-48C1-4ABD-A9FD-D979E1066249}" type="datetimeFigureOut">
              <a:rPr lang="pt-PT" smtClean="0"/>
              <a:t>06-05-2019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985EDE20-7EBE-4F9A-97E4-4E8EAE257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A3CDF5CA-DF36-4D97-BED1-C389E84EF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F43FB-9DEE-41B6-B1A6-FB90455F6A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6696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9E4123-6E0D-4EE1-95B4-BACB62039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D03F08FD-21F7-46F4-9958-1EBD7427D0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776F169B-A9E3-445C-8077-1A66A58165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F2E45456-7C1E-401B-9C1A-4164EACA9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C5A6-48C1-4ABD-A9FD-D979E1066249}" type="datetimeFigureOut">
              <a:rPr lang="pt-PT" smtClean="0"/>
              <a:t>06-05-2019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C38A7444-4E2A-4C10-8899-36F6902AF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33A08E8F-E652-4530-A855-383352F19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F43FB-9DEE-41B6-B1A6-FB90455F6A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5332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4D5B4C-D1CB-4B7A-9A6A-A8D71ECDE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FB2B5D5E-9DC8-454E-AECB-35CA771EBC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6C07FED6-B849-4755-9741-B5000F2586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380E9C0B-0EEA-4467-A9BE-582FD426F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C5A6-48C1-4ABD-A9FD-D979E1066249}" type="datetimeFigureOut">
              <a:rPr lang="pt-PT" smtClean="0"/>
              <a:t>06-05-2019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87EFB8EC-C899-4994-9C2C-D07E4F2A6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03930B42-E4DA-4730-8BB9-4EF705919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F43FB-9DEE-41B6-B1A6-FB90455F6A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8586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906188-8144-4BBE-A1FC-94802A079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5EA40A0A-C31D-48CF-99EC-5838996FE3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99CECD0F-94E3-42D0-BAD9-47FBB6AEB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C5A6-48C1-4ABD-A9FD-D979E1066249}" type="datetimeFigureOut">
              <a:rPr lang="pt-PT" smtClean="0"/>
              <a:t>06-05-2019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E4AE379-58B0-47DE-A542-6EB43DA85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981FCCF-0EEA-481A-AFC6-4209FE28A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F43FB-9DEE-41B6-B1A6-FB90455F6A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4091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F9AB380-FA86-41C8-A90E-6B2E0AA6A1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B69B178D-FA8B-4654-9243-EF3B7C664F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EB173D8-A3DC-4272-B7A4-404042552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C5A6-48C1-4ABD-A9FD-D979E1066249}" type="datetimeFigureOut">
              <a:rPr lang="pt-PT" smtClean="0"/>
              <a:t>06-05-2019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63324A5-E34F-48F7-A5CB-CB83B11B9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808E16F-4809-44A4-867A-50D5AF10E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F43FB-9DEE-41B6-B1A6-FB90455F6A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6258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9757E623-738E-4FB5-9E2C-C2056C816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28A58CBC-EE1A-4E87-B0C3-B869634E6F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0BD2489-CD65-4CDC-AC43-208CEB248B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BC5A6-48C1-4ABD-A9FD-D979E1066249}" type="datetimeFigureOut">
              <a:rPr lang="pt-PT" smtClean="0"/>
              <a:t>06-05-2019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B6613DE4-7F27-4AF0-86FA-D199284C5E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FFFA177-49B6-44CA-BABB-9CA4FB84AE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F43FB-9DEE-41B6-B1A6-FB90455F6A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5485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21.jp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4E249A5-6964-4AB6-95C7-2986CA7867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97878" y="0"/>
            <a:ext cx="7594120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697761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flythrough hasBounce="1"/>
        <p:sndAc>
          <p:stSnd loop="1">
            <p:snd r:embed="rId2" name="Air supply -Two less lonely people in the world.wav"/>
          </p:stSnd>
        </p:sndAc>
      </p:transition>
    </mc:Choice>
    <mc:Fallback>
      <p:transition spd="slow" advTm="4000">
        <p:fade/>
        <p:sndAc>
          <p:stSnd loop="1">
            <p:snd r:embed="rId2" name="Air supply -Two less lonely people in the worl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B2596A9-8C1B-4333-8518-0784FF60B9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176" y="323850"/>
            <a:ext cx="11548784" cy="6073715"/>
          </a:xfrm>
          <a:prstGeom prst="rect">
            <a:avLst/>
          </a:prstGeom>
          <a:effectLst>
            <a:softEdge rad="10033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5DC7323-4445-4000-976F-9DF0F099040C}"/>
              </a:ext>
            </a:extLst>
          </p:cNvPr>
          <p:cNvSpPr/>
          <p:nvPr/>
        </p:nvSpPr>
        <p:spPr>
          <a:xfrm>
            <a:off x="805769" y="1898725"/>
            <a:ext cx="529023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6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Bordado Da Vida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65EB75C-19E6-4272-84B2-1C5195C6ABE1}"/>
              </a:ext>
            </a:extLst>
          </p:cNvPr>
          <p:cNvSpPr/>
          <p:nvPr/>
        </p:nvSpPr>
        <p:spPr>
          <a:xfrm>
            <a:off x="459176" y="3360707"/>
            <a:ext cx="597311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5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Por</a:t>
            </a:r>
          </a:p>
          <a:p>
            <a:pPr algn="ctr"/>
            <a:r>
              <a:rPr lang="pt-PT" sz="5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Eda Carneiro da Rocha</a:t>
            </a:r>
          </a:p>
        </p:txBody>
      </p:sp>
    </p:spTree>
    <p:extLst>
      <p:ext uri="{BB962C8B-B14F-4D97-AF65-F5344CB8AC3E}">
        <p14:creationId xmlns:p14="http://schemas.microsoft.com/office/powerpoint/2010/main" val="137607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14:flythrough hasBounce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B3099F7-0B1D-44F5-A292-9C83A6A0AF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562225" y="542925"/>
            <a:ext cx="9010650" cy="52673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F92553F-51E3-41DE-AF08-4A3F5B0E0B10}"/>
              </a:ext>
            </a:extLst>
          </p:cNvPr>
          <p:cNvSpPr/>
          <p:nvPr/>
        </p:nvSpPr>
        <p:spPr>
          <a:xfrm>
            <a:off x="619125" y="3748147"/>
            <a:ext cx="608737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Aparajita" panose="020B0604020202020204" pitchFamily="34" charset="0"/>
              </a:rPr>
              <a:t>Hoje,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Aparajita" panose="020B0604020202020204" pitchFamily="34" charset="0"/>
              </a:rPr>
              <a:t>quero que faças um bordado,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Aparajita" panose="020B0604020202020204" pitchFamily="34" charset="0"/>
              </a:rPr>
              <a:t>com todos os pontos que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Aparajita" panose="020B0604020202020204" pitchFamily="34" charset="0"/>
              </a:rPr>
              <a:t> conseguiste aprender!</a:t>
            </a:r>
          </a:p>
        </p:txBody>
      </p:sp>
    </p:spTree>
    <p:extLst>
      <p:ext uri="{BB962C8B-B14F-4D97-AF65-F5344CB8AC3E}">
        <p14:creationId xmlns:p14="http://schemas.microsoft.com/office/powerpoint/2010/main" val="208121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53D4ABD-0602-4F8F-B700-E30432BB61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42947" y="966158"/>
            <a:ext cx="10810875" cy="4996492"/>
          </a:xfrm>
          <a:prstGeom prst="rect">
            <a:avLst/>
          </a:prstGeom>
          <a:effectLst>
            <a:softEdge rad="1219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B008BB6-9C89-4EF9-B600-3435DE55002E}"/>
              </a:ext>
            </a:extLst>
          </p:cNvPr>
          <p:cNvSpPr/>
          <p:nvPr/>
        </p:nvSpPr>
        <p:spPr>
          <a:xfrm>
            <a:off x="1006238" y="3010946"/>
            <a:ext cx="508976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Aparajita" panose="020B0604020202020204" pitchFamily="34" charset="0"/>
              </a:rPr>
              <a:t>Que possas bordar a tua vida, com pontos mais amenos,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Aparajita" panose="020B0604020202020204" pitchFamily="34" charset="0"/>
              </a:rPr>
              <a:t>mais bonitos, mesmo que o avesso te pareça tão confuso!..</a:t>
            </a:r>
          </a:p>
        </p:txBody>
      </p:sp>
    </p:spTree>
    <p:extLst>
      <p:ext uri="{BB962C8B-B14F-4D97-AF65-F5344CB8AC3E}">
        <p14:creationId xmlns:p14="http://schemas.microsoft.com/office/powerpoint/2010/main" val="417151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A2ECBBD-3DE4-479C-8FD5-3733EE8C44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209675" y="409574"/>
            <a:ext cx="10553700" cy="54197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3D5F893-ACCC-497B-A81C-98BFA5CAC9B1}"/>
              </a:ext>
            </a:extLst>
          </p:cNvPr>
          <p:cNvSpPr/>
          <p:nvPr/>
        </p:nvSpPr>
        <p:spPr>
          <a:xfrm>
            <a:off x="1063924" y="3588437"/>
            <a:ext cx="58803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Esse amontoado que vês,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certamente, se dissipará,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 souberes fazer algo mais delicado, com um avesso mais bonito.</a:t>
            </a:r>
          </a:p>
        </p:txBody>
      </p:sp>
    </p:spTree>
    <p:extLst>
      <p:ext uri="{BB962C8B-B14F-4D97-AF65-F5344CB8AC3E}">
        <p14:creationId xmlns:p14="http://schemas.microsoft.com/office/powerpoint/2010/main" val="244621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D38CEF5-33F1-434E-A325-4144D67671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  <a:effectLst>
            <a:softEdge rad="1155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098FDE8-D346-4E3E-A766-760CA7D69C89}"/>
              </a:ext>
            </a:extLst>
          </p:cNvPr>
          <p:cNvSpPr/>
          <p:nvPr/>
        </p:nvSpPr>
        <p:spPr>
          <a:xfrm>
            <a:off x="727494" y="3226128"/>
            <a:ext cx="484517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Dependerá muito da forma, como bordares, como farás teus pontos,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nessa linda toalha que se chama " Vida"!</a:t>
            </a:r>
          </a:p>
        </p:txBody>
      </p:sp>
    </p:spTree>
    <p:extLst>
      <p:ext uri="{BB962C8B-B14F-4D97-AF65-F5344CB8AC3E}">
        <p14:creationId xmlns:p14="http://schemas.microsoft.com/office/powerpoint/2010/main" val="113291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665F03C-AC53-4993-B921-39AE25389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C177F36-B2AE-4559-9273-0AE3B4250772}"/>
              </a:ext>
            </a:extLst>
          </p:cNvPr>
          <p:cNvSpPr/>
          <p:nvPr/>
        </p:nvSpPr>
        <p:spPr>
          <a:xfrm>
            <a:off x="477328" y="3743713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dês nunca o ponto que se chama " Depressão",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pois ele é muito dorido, e, poderias machucar tuas lindas mãos!..</a:t>
            </a:r>
          </a:p>
        </p:txBody>
      </p:sp>
    </p:spTree>
    <p:extLst>
      <p:ext uri="{BB962C8B-B14F-4D97-AF65-F5344CB8AC3E}">
        <p14:creationId xmlns:p14="http://schemas.microsoft.com/office/powerpoint/2010/main" val="209399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EC04F6-FE72-40D0-AB7D-3F3734AF28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839DF9F-C1DC-4BCD-8483-D76346D89E52}"/>
              </a:ext>
            </a:extLst>
          </p:cNvPr>
          <p:cNvSpPr/>
          <p:nvPr/>
        </p:nvSpPr>
        <p:spPr>
          <a:xfrm>
            <a:off x="762000" y="3726460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dês, também, o ponto chamado "Egoísmo",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pois estarás correndo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risco de ficares sozinha.</a:t>
            </a:r>
          </a:p>
        </p:txBody>
      </p:sp>
    </p:spTree>
    <p:extLst>
      <p:ext uri="{BB962C8B-B14F-4D97-AF65-F5344CB8AC3E}">
        <p14:creationId xmlns:p14="http://schemas.microsoft.com/office/powerpoint/2010/main" val="345068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8D46AE3-4D78-4F3B-855E-0725288895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1176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20B8833-8954-4C34-A897-5F5B361CDDB8}"/>
              </a:ext>
            </a:extLst>
          </p:cNvPr>
          <p:cNvSpPr/>
          <p:nvPr/>
        </p:nvSpPr>
        <p:spPr>
          <a:xfrm>
            <a:off x="649856" y="3649300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dês o ponto chamado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"Raiva,"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pois ele, por certo, te levará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um caminho que não gostarás...</a:t>
            </a:r>
          </a:p>
        </p:txBody>
      </p:sp>
    </p:spTree>
    <p:extLst>
      <p:ext uri="{BB962C8B-B14F-4D97-AF65-F5344CB8AC3E}">
        <p14:creationId xmlns:p14="http://schemas.microsoft.com/office/powerpoint/2010/main" val="329322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2CCABB1-B0FD-416B-B821-0DE3DEB2A4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1267"/>
            <a:ext cx="12192000" cy="5986733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974F93E-1F5A-4817-B438-7E8F5B33E0D1}"/>
              </a:ext>
            </a:extLst>
          </p:cNvPr>
          <p:cNvSpPr/>
          <p:nvPr/>
        </p:nvSpPr>
        <p:spPr>
          <a:xfrm>
            <a:off x="632604" y="3924630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Sobretudo, o ponto da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"Inveja",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pois receberás, de acordo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 o que sentires e desejares.</a:t>
            </a:r>
          </a:p>
        </p:txBody>
      </p:sp>
    </p:spTree>
    <p:extLst>
      <p:ext uri="{BB962C8B-B14F-4D97-AF65-F5344CB8AC3E}">
        <p14:creationId xmlns:p14="http://schemas.microsoft.com/office/powerpoint/2010/main" val="230319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7E8D93C-81DD-4916-9E77-57C554B29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499"/>
            <a:ext cx="12198024" cy="590550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7A0FFAA-EB52-46F4-A239-F7291BCBCAE3}"/>
              </a:ext>
            </a:extLst>
          </p:cNvPr>
          <p:cNvSpPr/>
          <p:nvPr/>
        </p:nvSpPr>
        <p:spPr>
          <a:xfrm>
            <a:off x="641229" y="3174844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 aconselho a dar sempre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o ponto do " Perdão",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mesmo àqueles que te magoaram e te fizeram sofrer...</a:t>
            </a:r>
          </a:p>
        </p:txBody>
      </p:sp>
    </p:spTree>
    <p:extLst>
      <p:ext uri="{BB962C8B-B14F-4D97-AF65-F5344CB8AC3E}">
        <p14:creationId xmlns:p14="http://schemas.microsoft.com/office/powerpoint/2010/main" val="281416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75E6FAF-1EB7-4177-AF63-856A98910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" y="931652"/>
            <a:ext cx="12191999" cy="592634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1FD077F-E1F9-4140-B132-483D900C93F7}"/>
              </a:ext>
            </a:extLst>
          </p:cNvPr>
          <p:cNvSpPr/>
          <p:nvPr/>
        </p:nvSpPr>
        <p:spPr>
          <a:xfrm>
            <a:off x="313426" y="3044973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ponto do " Amor", pois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estáras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distribuindo um sentimento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maravilhoso que deverás ter, como ponto de partida,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para bordar essa linda toalha.</a:t>
            </a:r>
          </a:p>
        </p:txBody>
      </p:sp>
    </p:spTree>
    <p:extLst>
      <p:ext uri="{BB962C8B-B14F-4D97-AF65-F5344CB8AC3E}">
        <p14:creationId xmlns:p14="http://schemas.microsoft.com/office/powerpoint/2010/main" val="42035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3151859-1C0C-4A24-84F9-31EC4076B3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2860"/>
            <a:ext cx="12192000" cy="618514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A267245-EAE9-41A7-A5C0-94A5373CB2E8}"/>
              </a:ext>
            </a:extLst>
          </p:cNvPr>
          <p:cNvSpPr/>
          <p:nvPr/>
        </p:nvSpPr>
        <p:spPr>
          <a:xfrm>
            <a:off x="822385" y="3269737"/>
            <a:ext cx="54317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ponto chamado " Amizade", para que tenhas sempre,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tua volta, pessoas que vão te amar pelo que és!</a:t>
            </a:r>
          </a:p>
        </p:txBody>
      </p:sp>
    </p:spTree>
    <p:extLst>
      <p:ext uri="{BB962C8B-B14F-4D97-AF65-F5344CB8AC3E}">
        <p14:creationId xmlns:p14="http://schemas.microsoft.com/office/powerpoint/2010/main" val="242247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A7919FD-D1AA-4807-B48B-07C3F66BBA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189CAE0-0E23-4C64-AE1B-978FF271CAF9}"/>
              </a:ext>
            </a:extLst>
          </p:cNvPr>
          <p:cNvSpPr/>
          <p:nvPr/>
        </p:nvSpPr>
        <p:spPr>
          <a:xfrm>
            <a:off x="908649" y="2656784"/>
            <a:ext cx="55094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ponto " Carinho " que juntarás aos fios mais preciosos,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pois todos estão com muita falta de uma palavra,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 um " oi" qualquer para amenizar suas vidas.</a:t>
            </a:r>
          </a:p>
        </p:txBody>
      </p:sp>
    </p:spTree>
    <p:extLst>
      <p:ext uri="{BB962C8B-B14F-4D97-AF65-F5344CB8AC3E}">
        <p14:creationId xmlns:p14="http://schemas.microsoft.com/office/powerpoint/2010/main" val="251242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14:flythrough hasBounce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A34DB2E-EE0D-4390-B8D7-99552CD8B8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80E053D-30D1-45AC-8E70-BC2DA0B4A5D7}"/>
              </a:ext>
            </a:extLst>
          </p:cNvPr>
          <p:cNvSpPr/>
          <p:nvPr/>
        </p:nvSpPr>
        <p:spPr>
          <a:xfrm>
            <a:off x="1641895" y="4063367"/>
            <a:ext cx="56301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ponto " Saudade" para que sintam a tua falta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sempre, quando estiverdes ausente.</a:t>
            </a:r>
          </a:p>
        </p:txBody>
      </p:sp>
    </p:spTree>
    <p:extLst>
      <p:ext uri="{BB962C8B-B14F-4D97-AF65-F5344CB8AC3E}">
        <p14:creationId xmlns:p14="http://schemas.microsoft.com/office/powerpoint/2010/main" val="188547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7B6A865-A278-4DBA-B034-E3B38964D8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" y="655608"/>
            <a:ext cx="12192000" cy="620239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6B99DB0-07CB-4519-AB6E-8B7435C8166B}"/>
              </a:ext>
            </a:extLst>
          </p:cNvPr>
          <p:cNvSpPr/>
          <p:nvPr/>
        </p:nvSpPr>
        <p:spPr>
          <a:xfrm>
            <a:off x="994913" y="2980427"/>
            <a:ext cx="48969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Ponto " Paz" para que possas começar a reunir,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em todos os pontos, a " Toalha da Vida"</a:t>
            </a:r>
          </a:p>
        </p:txBody>
      </p:sp>
    </p:spTree>
    <p:extLst>
      <p:ext uri="{BB962C8B-B14F-4D97-AF65-F5344CB8AC3E}">
        <p14:creationId xmlns:p14="http://schemas.microsoft.com/office/powerpoint/2010/main" val="420068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2E1329E-3201-4B08-AB0E-64CE761F68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418DD49-7253-4823-BB1D-2F4BC6F7A6FD}"/>
              </a:ext>
            </a:extLst>
          </p:cNvPr>
          <p:cNvSpPr/>
          <p:nvPr/>
        </p:nvSpPr>
        <p:spPr>
          <a:xfrm>
            <a:off x="753374" y="3506637"/>
            <a:ext cx="566467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terá o Bordado mais lindo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que alguém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já possa ter visto, ou imaginado.</a:t>
            </a:r>
          </a:p>
        </p:txBody>
      </p:sp>
    </p:spTree>
    <p:extLst>
      <p:ext uri="{BB962C8B-B14F-4D97-AF65-F5344CB8AC3E}">
        <p14:creationId xmlns:p14="http://schemas.microsoft.com/office/powerpoint/2010/main" val="38250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5429631-7130-4A5B-8F8D-FF35A2DC75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5BEB9C7-3D6E-4FF2-9C82-2614A2BFB1A1}"/>
              </a:ext>
            </a:extLst>
          </p:cNvPr>
          <p:cNvSpPr/>
          <p:nvPr/>
        </p:nvSpPr>
        <p:spPr>
          <a:xfrm>
            <a:off x="1279585" y="3182996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"Pronto"!..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" Tua toalha está pronta, com esse " Bordado Precioso",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em que não dispensaste teu ouro, mas só teu coração,</a:t>
            </a:r>
          </a:p>
        </p:txBody>
      </p:sp>
    </p:spTree>
    <p:extLst>
      <p:ext uri="{BB962C8B-B14F-4D97-AF65-F5344CB8AC3E}">
        <p14:creationId xmlns:p14="http://schemas.microsoft.com/office/powerpoint/2010/main" val="219325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B6343A1-1B79-4042-8BA5-ED550C4FC0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1052423"/>
            <a:ext cx="12192001" cy="580557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29334694-F510-4CE8-B6AB-283E48D337D1}"/>
              </a:ext>
            </a:extLst>
          </p:cNvPr>
          <p:cNvSpPr/>
          <p:nvPr/>
        </p:nvSpPr>
        <p:spPr>
          <a:xfrm>
            <a:off x="1477993" y="3330122"/>
            <a:ext cx="51384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em forma de pontos saídos de tuas mãos generosas,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para apaziguar esse mundo, em que vivemos.</a:t>
            </a:r>
          </a:p>
        </p:txBody>
      </p:sp>
    </p:spTree>
    <p:extLst>
      <p:ext uri="{BB962C8B-B14F-4D97-AF65-F5344CB8AC3E}">
        <p14:creationId xmlns:p14="http://schemas.microsoft.com/office/powerpoint/2010/main" val="53096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0B45711-F71E-4C33-BF45-0F13CA59ED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" y="750497"/>
            <a:ext cx="12192000" cy="6107503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0F4944F-8BD5-4210-9CED-45EE44B50D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91813" y="750496"/>
            <a:ext cx="3458290" cy="4114800"/>
          </a:xfrm>
          <a:prstGeom prst="rect">
            <a:avLst/>
          </a:prstGeom>
          <a:effectLst>
            <a:softEdge rad="12319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B168DAD-B38F-4C41-9F72-1682B5CAC053}"/>
              </a:ext>
            </a:extLst>
          </p:cNvPr>
          <p:cNvSpPr txBox="1"/>
          <p:nvPr/>
        </p:nvSpPr>
        <p:spPr>
          <a:xfrm>
            <a:off x="2171042" y="176407"/>
            <a:ext cx="79464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Eda Carneiro da Rocha 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Air supply –</a:t>
            </a:r>
          </a:p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Two less lonely people in the world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BE55679E-09AF-4895-AC5A-FCA4936DB04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67" y="597648"/>
            <a:ext cx="2425180" cy="300280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743745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0">
        <p14:flythrough hasBounce="1"/>
      </p:transition>
    </mc:Choice>
    <mc:Fallback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</TotalTime>
  <Words>450</Words>
  <Application>Microsoft Office PowerPoint</Application>
  <PresentationFormat>Ecrã Panorâmico</PresentationFormat>
  <Paragraphs>63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6" baseType="lpstr">
      <vt:lpstr>Aparajita</vt:lpstr>
      <vt:lpstr>AR ESSENCE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2019-05-06T16:17:49Z</dcterms:created>
  <dcterms:modified xsi:type="dcterms:W3CDTF">2019-05-06T18:01:44Z</dcterms:modified>
</cp:coreProperties>
</file>