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7" r:id="rId2"/>
    <p:sldId id="276" r:id="rId3"/>
    <p:sldId id="256" r:id="rId4"/>
    <p:sldId id="257" r:id="rId5"/>
    <p:sldId id="258" r:id="rId6"/>
    <p:sldId id="259" r:id="rId7"/>
    <p:sldId id="260" r:id="rId8"/>
    <p:sldId id="270" r:id="rId9"/>
    <p:sldId id="261" r:id="rId10"/>
    <p:sldId id="262" r:id="rId11"/>
    <p:sldId id="263" r:id="rId12"/>
    <p:sldId id="264" r:id="rId13"/>
    <p:sldId id="272" r:id="rId14"/>
    <p:sldId id="267" r:id="rId15"/>
    <p:sldId id="265" r:id="rId16"/>
    <p:sldId id="266" r:id="rId17"/>
    <p:sldId id="268" r:id="rId18"/>
    <p:sldId id="271" r:id="rId19"/>
    <p:sldId id="273" r:id="rId20"/>
    <p:sldId id="27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BPOkf4Vdt/D6c42Kyo1yg==" hashData="EK0vulswl3v3miEo93MUq+ySizwoCuZHTp6J0WyzCixasnVy+aj8Xyg992h/QYGi2BREa9hDS/OXsL9dKxb4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19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17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63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21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75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08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58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68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99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0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67610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43" r:id="rId5"/>
    <p:sldLayoutId id="2147483737" r:id="rId6"/>
    <p:sldLayoutId id="2147483738" r:id="rId7"/>
    <p:sldLayoutId id="2147483739" r:id="rId8"/>
    <p:sldLayoutId id="2147483742" r:id="rId9"/>
    <p:sldLayoutId id="2147483740" r:id="rId10"/>
    <p:sldLayoutId id="214748374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9B8C954-9455-411B-A893-BFF8D8F44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4924" y="1428750"/>
            <a:ext cx="2743200" cy="4000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CB4A8C6-ED76-4E11-BB03-A6A384C783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76" y="2009775"/>
            <a:ext cx="25622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05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  <p:sndAc>
          <p:stSnd loop="1">
            <p:snd r:embed="rId2" name="Dana Winner-House of Cards.wav"/>
          </p:stSnd>
        </p:sndAc>
      </p:transition>
    </mc:Choice>
    <mc:Fallback>
      <p:transition spd="slow" advTm="3000">
        <p:fade/>
        <p:sndAc>
          <p:stSnd loop="1">
            <p:snd r:embed="rId2" name="Dana Winner-House of Card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76B3C2E-1CD6-447B-BE53-1908BD8BC350}"/>
              </a:ext>
            </a:extLst>
          </p:cNvPr>
          <p:cNvSpPr/>
          <p:nvPr/>
        </p:nvSpPr>
        <p:spPr>
          <a:xfrm>
            <a:off x="150142" y="3387385"/>
            <a:ext cx="594585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Saudade,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essa coisa sem tamanho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6D358B1-B8D4-489A-9BEF-59724D4E4953}"/>
              </a:ext>
            </a:extLst>
          </p:cNvPr>
          <p:cNvSpPr/>
          <p:nvPr/>
        </p:nvSpPr>
        <p:spPr>
          <a:xfrm>
            <a:off x="6855877" y="5012749"/>
            <a:ext cx="46723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 José Rodrigues</a:t>
            </a:r>
          </a:p>
        </p:txBody>
      </p:sp>
    </p:spTree>
    <p:extLst>
      <p:ext uri="{BB962C8B-B14F-4D97-AF65-F5344CB8AC3E}">
        <p14:creationId xmlns:p14="http://schemas.microsoft.com/office/powerpoint/2010/main" val="136773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85CA3C9-66B1-4068-A91A-ACD455EEB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6A98715-60C4-4D15-90F9-1628D2213457}"/>
              </a:ext>
            </a:extLst>
          </p:cNvPr>
          <p:cNvSpPr/>
          <p:nvPr/>
        </p:nvSpPr>
        <p:spPr>
          <a:xfrm>
            <a:off x="589471" y="5020899"/>
            <a:ext cx="81577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existe uma forma ou uma hierarquia para os vestígios físicos deixados por alguém de quem se sente falta. </a:t>
            </a:r>
          </a:p>
        </p:txBody>
      </p:sp>
    </p:spTree>
    <p:extLst>
      <p:ext uri="{BB962C8B-B14F-4D97-AF65-F5344CB8AC3E}">
        <p14:creationId xmlns:p14="http://schemas.microsoft.com/office/powerpoint/2010/main" val="29662658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0B93A3E-4585-41E2-943E-02C88F3E9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1999" cy="6857999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CD607C6-5423-4FB2-BF56-753F9BB94DF1}"/>
              </a:ext>
            </a:extLst>
          </p:cNvPr>
          <p:cNvSpPr/>
          <p:nvPr/>
        </p:nvSpPr>
        <p:spPr>
          <a:xfrm>
            <a:off x="362309" y="378935"/>
            <a:ext cx="471864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mais minúsculo dos objetos, seja ele um lenço, um pequeno espelho de rosto ou uma simples caixa de costura, pode conter uma extraordinária carga de saudade para a qual ainda não foi inventada uma balança que a consiga pesar.</a:t>
            </a:r>
          </a:p>
        </p:txBody>
      </p:sp>
    </p:spTree>
    <p:extLst>
      <p:ext uri="{BB962C8B-B14F-4D97-AF65-F5344CB8AC3E}">
        <p14:creationId xmlns:p14="http://schemas.microsoft.com/office/powerpoint/2010/main" val="380892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prism isContent="1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BEAC06-645E-442B-8461-208120F24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326FF58-F28E-41C5-885D-BD82A66E319A}"/>
              </a:ext>
            </a:extLst>
          </p:cNvPr>
          <p:cNvSpPr/>
          <p:nvPr/>
        </p:nvSpPr>
        <p:spPr>
          <a:xfrm>
            <a:off x="253040" y="428178"/>
            <a:ext cx="421544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 verdade, inventam-se abrigos e modernos sistemas de proteção contra ventos e marés, chuvadas, incêndios ou furacões, que ajudam a esquecer os efeitos das tempestades, pouco tempo depois de acontecerem. </a:t>
            </a:r>
          </a:p>
        </p:txBody>
      </p:sp>
    </p:spTree>
    <p:extLst>
      <p:ext uri="{BB962C8B-B14F-4D97-AF65-F5344CB8AC3E}">
        <p14:creationId xmlns:p14="http://schemas.microsoft.com/office/powerpoint/2010/main" val="204374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1000">
        <p14:prism isContent="1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5C55DC0-12DD-4555-B9D2-F3CBFFCEE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231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8DA6590-E0B0-440E-A5D8-19487EFD00B8}"/>
              </a:ext>
            </a:extLst>
          </p:cNvPr>
          <p:cNvSpPr/>
          <p:nvPr/>
        </p:nvSpPr>
        <p:spPr>
          <a:xfrm>
            <a:off x="451449" y="612324"/>
            <a:ext cx="362884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entanto, ainda não foi inventada nenhuma proteção para a maior de todas as tempestades, a de perder alguém que se ama. Quem parte pode deixar saudades a quem fica. </a:t>
            </a:r>
          </a:p>
        </p:txBody>
      </p:sp>
    </p:spTree>
    <p:extLst>
      <p:ext uri="{BB962C8B-B14F-4D97-AF65-F5344CB8AC3E}">
        <p14:creationId xmlns:p14="http://schemas.microsoft.com/office/powerpoint/2010/main" val="419312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2CFA598-911E-4BE6-ABD3-7946C85D3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1F6E766-C6D4-439A-81F9-A9A3B9C48A59}"/>
              </a:ext>
            </a:extLst>
          </p:cNvPr>
          <p:cNvSpPr/>
          <p:nvPr/>
        </p:nvSpPr>
        <p:spPr>
          <a:xfrm>
            <a:off x="503208" y="1301961"/>
            <a:ext cx="412055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não existe um tempo de convivência definido, entre quem parte e quem fica, para que a saudade possa acontecer. </a:t>
            </a:r>
          </a:p>
        </p:txBody>
      </p:sp>
    </p:spTree>
    <p:extLst>
      <p:ext uri="{BB962C8B-B14F-4D97-AF65-F5344CB8AC3E}">
        <p14:creationId xmlns:p14="http://schemas.microsoft.com/office/powerpoint/2010/main" val="163054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4526445-AC5C-40E5-8076-620C26155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7615849-A32B-41F1-A5B8-4EB1D701A9A5}"/>
              </a:ext>
            </a:extLst>
          </p:cNvPr>
          <p:cNvSpPr/>
          <p:nvPr/>
        </p:nvSpPr>
        <p:spPr>
          <a:xfrm>
            <a:off x="503209" y="2518285"/>
            <a:ext cx="41205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saudade é um sentimento vivido de forma única por cada pessoa. </a:t>
            </a:r>
          </a:p>
        </p:txBody>
      </p:sp>
    </p:spTree>
    <p:extLst>
      <p:ext uri="{BB962C8B-B14F-4D97-AF65-F5344CB8AC3E}">
        <p14:creationId xmlns:p14="http://schemas.microsoft.com/office/powerpoint/2010/main" val="163943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107A4A0-D11B-4853-8230-0107D3CCD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DB57B0D-816A-4F57-AC06-BE8D704757E2}"/>
              </a:ext>
            </a:extLst>
          </p:cNvPr>
          <p:cNvSpPr/>
          <p:nvPr/>
        </p:nvSpPr>
        <p:spPr>
          <a:xfrm>
            <a:off x="278921" y="1500844"/>
            <a:ext cx="48365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 tal forma, que a saudade de uma hora vivida pode ser consideravelmente maior do que a saudade de um ano ou uma década de vida.</a:t>
            </a:r>
          </a:p>
        </p:txBody>
      </p:sp>
    </p:spTree>
    <p:extLst>
      <p:ext uri="{BB962C8B-B14F-4D97-AF65-F5344CB8AC3E}">
        <p14:creationId xmlns:p14="http://schemas.microsoft.com/office/powerpoint/2010/main" val="324514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B792DFA-F1C0-42BC-9DC0-F632CD5F2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BE52F55-5101-4382-A526-CC660DC21F98}"/>
              </a:ext>
            </a:extLst>
          </p:cNvPr>
          <p:cNvSpPr/>
          <p:nvPr/>
        </p:nvSpPr>
        <p:spPr>
          <a:xfrm>
            <a:off x="442823" y="966007"/>
            <a:ext cx="44397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se a saudade é o sentimento que ocupa o vazio que fica depois da perda ou distância de alguém, por maior que a saudade seja, será sempre mais pequena que o vazio. </a:t>
            </a:r>
          </a:p>
        </p:txBody>
      </p:sp>
    </p:spTree>
    <p:extLst>
      <p:ext uri="{BB962C8B-B14F-4D97-AF65-F5344CB8AC3E}">
        <p14:creationId xmlns:p14="http://schemas.microsoft.com/office/powerpoint/2010/main" val="320057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61B3A78-8E5E-4A7B-A01F-D656BD74A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70E03B0-8306-48C8-927B-40C5C5A62A9E}"/>
              </a:ext>
            </a:extLst>
          </p:cNvPr>
          <p:cNvSpPr/>
          <p:nvPr/>
        </p:nvSpPr>
        <p:spPr>
          <a:xfrm>
            <a:off x="304799" y="1342578"/>
            <a:ext cx="50004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Depois, com ela fica também a memória e esta, preciosa, consegue simultaneamente contornar todas as tempestades e manter-se viva, fazendo com que a saudade apareça quando menos se espera, </a:t>
            </a:r>
          </a:p>
        </p:txBody>
      </p:sp>
    </p:spTree>
    <p:extLst>
      <p:ext uri="{BB962C8B-B14F-4D97-AF65-F5344CB8AC3E}">
        <p14:creationId xmlns:p14="http://schemas.microsoft.com/office/powerpoint/2010/main" val="409914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AA998F-F6DD-4B3F-9133-84BB2966A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7700769-7741-475E-9EB6-75820BAB0AE1}"/>
              </a:ext>
            </a:extLst>
          </p:cNvPr>
          <p:cNvSpPr/>
          <p:nvPr/>
        </p:nvSpPr>
        <p:spPr>
          <a:xfrm>
            <a:off x="399690" y="784375"/>
            <a:ext cx="44483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muitas vezes em forma de fotografias, objetos ou até num simples ato de gentileza ou saudação. </a:t>
            </a:r>
          </a:p>
        </p:txBody>
      </p:sp>
    </p:spTree>
    <p:extLst>
      <p:ext uri="{BB962C8B-B14F-4D97-AF65-F5344CB8AC3E}">
        <p14:creationId xmlns:p14="http://schemas.microsoft.com/office/powerpoint/2010/main" val="399594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E64578F-FBF9-4441-80C3-F700D9813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BE4866E-C890-4572-A590-261F7843AA92}"/>
              </a:ext>
            </a:extLst>
          </p:cNvPr>
          <p:cNvSpPr/>
          <p:nvPr/>
        </p:nvSpPr>
        <p:spPr>
          <a:xfrm>
            <a:off x="296173" y="2397515"/>
            <a:ext cx="44483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Às vezes, até numa singela chávena de café ou num pássaro que pousa perto da nossa janela.</a:t>
            </a:r>
          </a:p>
        </p:txBody>
      </p:sp>
    </p:spTree>
    <p:extLst>
      <p:ext uri="{BB962C8B-B14F-4D97-AF65-F5344CB8AC3E}">
        <p14:creationId xmlns:p14="http://schemas.microsoft.com/office/powerpoint/2010/main" val="128464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10DCC3A-B105-4F7B-AA2B-8E8BEA2FF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A150CA5-3F6E-46C1-90C3-E00875DFC1D5}"/>
              </a:ext>
            </a:extLst>
          </p:cNvPr>
          <p:cNvSpPr/>
          <p:nvPr/>
        </p:nvSpPr>
        <p:spPr>
          <a:xfrm>
            <a:off x="762000" y="1337420"/>
            <a:ext cx="39307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Não tenhamos dúvidas, o tamanho da saudade que se tem de alguém pode nunca diminuir, por mais que o tempo passe. </a:t>
            </a:r>
          </a:p>
        </p:txBody>
      </p:sp>
    </p:spTree>
    <p:extLst>
      <p:ext uri="{BB962C8B-B14F-4D97-AF65-F5344CB8AC3E}">
        <p14:creationId xmlns:p14="http://schemas.microsoft.com/office/powerpoint/2010/main" val="11428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7C14A2-C217-4A7E-B0A5-A84FD8691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5695695-C98E-4115-836A-E81DDFB46A28}"/>
              </a:ext>
            </a:extLst>
          </p:cNvPr>
          <p:cNvSpPr/>
          <p:nvPr/>
        </p:nvSpPr>
        <p:spPr>
          <a:xfrm>
            <a:off x="494582" y="1659285"/>
            <a:ext cx="50608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no coração que se instala essa ausência, ficando por tempo indeterminado, sempre sem pedir licença para ficar e nunca com data prevista para partir.</a:t>
            </a:r>
          </a:p>
        </p:txBody>
      </p:sp>
    </p:spTree>
    <p:extLst>
      <p:ext uri="{BB962C8B-B14F-4D97-AF65-F5344CB8AC3E}">
        <p14:creationId xmlns:p14="http://schemas.microsoft.com/office/powerpoint/2010/main" val="48526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44089BE-8F56-4619-8BC3-721BFF1A1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50" y="0"/>
            <a:ext cx="122110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6A6C6AC-3961-41CC-8BBB-EAB5337B07F4}"/>
              </a:ext>
            </a:extLst>
          </p:cNvPr>
          <p:cNvSpPr/>
          <p:nvPr/>
        </p:nvSpPr>
        <p:spPr>
          <a:xfrm>
            <a:off x="347932" y="1166842"/>
            <a:ext cx="45604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o coração, onde a saudade habitará para sempre, nasce connosco, quando começamos o rio da vida que, depois de começado, só acaba quando desaguar no oceano </a:t>
            </a:r>
          </a:p>
        </p:txBody>
      </p:sp>
    </p:spTree>
    <p:extLst>
      <p:ext uri="{BB962C8B-B14F-4D97-AF65-F5344CB8AC3E}">
        <p14:creationId xmlns:p14="http://schemas.microsoft.com/office/powerpoint/2010/main" val="314433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7C344E0-4120-4764-A26C-E0FD0F794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0"/>
            <a:ext cx="121158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2C8F138-3ED4-4719-BD80-6D2CF951C77D}"/>
              </a:ext>
            </a:extLst>
          </p:cNvPr>
          <p:cNvSpPr/>
          <p:nvPr/>
        </p:nvSpPr>
        <p:spPr>
          <a:xfrm>
            <a:off x="477329" y="793478"/>
            <a:ext cx="37927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e, entretanto, passará por ciclos distintos, mais ou menos agitados, mais ou menos abundantes, estreito na nascente, largo e espraiado na foz.</a:t>
            </a:r>
          </a:p>
        </p:txBody>
      </p:sp>
    </p:spTree>
    <p:extLst>
      <p:ext uri="{BB962C8B-B14F-4D97-AF65-F5344CB8AC3E}">
        <p14:creationId xmlns:p14="http://schemas.microsoft.com/office/powerpoint/2010/main" val="1432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167046-2F47-4F8E-B495-D715F937C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913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E644A69-1E58-4DE4-A9EC-5A5651E48A26}"/>
              </a:ext>
            </a:extLst>
          </p:cNvPr>
          <p:cNvSpPr/>
          <p:nvPr/>
        </p:nvSpPr>
        <p:spPr>
          <a:xfrm>
            <a:off x="0" y="44889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saudade, essa coisa sem tamanho, fará parte do nosso destino, que no seu rodar eterno até nos pode transformar. </a:t>
            </a:r>
          </a:p>
        </p:txBody>
      </p:sp>
    </p:spTree>
    <p:extLst>
      <p:ext uri="{BB962C8B-B14F-4D97-AF65-F5344CB8AC3E}">
        <p14:creationId xmlns:p14="http://schemas.microsoft.com/office/powerpoint/2010/main" val="314953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900D81B-9BD2-49F7-876E-1DC9B93B2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B0AAF09-5AA1-4ED5-85DB-05258A83E6EB}"/>
              </a:ext>
            </a:extLst>
          </p:cNvPr>
          <p:cNvSpPr/>
          <p:nvPr/>
        </p:nvSpPr>
        <p:spPr>
          <a:xfrm>
            <a:off x="779253" y="871115"/>
            <a:ext cx="403428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entanto, toda a mudança implica um jogo, que deverá ser equilibrado, de perda, mas também de ganho, e só nesta harmonia se pode conjugar o fio da vida.</a:t>
            </a:r>
          </a:p>
        </p:txBody>
      </p:sp>
    </p:spTree>
    <p:extLst>
      <p:ext uri="{BB962C8B-B14F-4D97-AF65-F5344CB8AC3E}">
        <p14:creationId xmlns:p14="http://schemas.microsoft.com/office/powerpoint/2010/main" val="36533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919FD1D6-11A4-4D0F-B6AE-B1A4CD2FFDA9}"/>
              </a:ext>
            </a:extLst>
          </p:cNvPr>
          <p:cNvSpPr txBox="1"/>
          <p:nvPr/>
        </p:nvSpPr>
        <p:spPr>
          <a:xfrm>
            <a:off x="3609501" y="28235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Texto:José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 Rodrigues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Música:Dana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 Winner-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House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of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Cards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56FC065-B005-4933-9FEA-EA2ADC43776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1182875" y="472858"/>
            <a:ext cx="1948512" cy="2359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145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0">
        <p14:prism isContent="1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videndVTI">
  <a:themeElements>
    <a:clrScheme name="AnalogousFromDarkSeedLeftStep">
      <a:dk1>
        <a:srgbClr val="000000"/>
      </a:dk1>
      <a:lt1>
        <a:srgbClr val="FFFFFF"/>
      </a:lt1>
      <a:dk2>
        <a:srgbClr val="272441"/>
      </a:dk2>
      <a:lt2>
        <a:srgbClr val="E2E8E7"/>
      </a:lt2>
      <a:accent1>
        <a:srgbClr val="C34D6A"/>
      </a:accent1>
      <a:accent2>
        <a:srgbClr val="B13B8A"/>
      </a:accent2>
      <a:accent3>
        <a:srgbClr val="B94DC3"/>
      </a:accent3>
      <a:accent4>
        <a:srgbClr val="763BB1"/>
      </a:accent4>
      <a:accent5>
        <a:srgbClr val="574DC3"/>
      </a:accent5>
      <a:accent6>
        <a:srgbClr val="3B62B1"/>
      </a:accent6>
      <a:hlink>
        <a:srgbClr val="7A60CA"/>
      </a:hlink>
      <a:folHlink>
        <a:srgbClr val="7F7F7F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534</Words>
  <Application>Microsoft Office PowerPoint</Application>
  <PresentationFormat>Ecrã Panorâmico</PresentationFormat>
  <Paragraphs>31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3" baseType="lpstr">
      <vt:lpstr>Gill Sans MT</vt:lpstr>
      <vt:lpstr>Wingdings 2</vt:lpstr>
      <vt:lpstr>DividendVTI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2020-01-16T00:09:09Z</dcterms:created>
  <dcterms:modified xsi:type="dcterms:W3CDTF">2020-01-17T20:12:29Z</dcterms:modified>
</cp:coreProperties>
</file>