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34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86" r:id="rId2"/>
    <p:sldId id="267" r:id="rId3"/>
    <p:sldId id="269" r:id="rId4"/>
    <p:sldId id="272" r:id="rId5"/>
    <p:sldId id="270" r:id="rId6"/>
    <p:sldId id="281" r:id="rId7"/>
    <p:sldId id="271" r:id="rId8"/>
    <p:sldId id="276" r:id="rId9"/>
    <p:sldId id="274" r:id="rId10"/>
    <p:sldId id="268" r:id="rId11"/>
    <p:sldId id="280" r:id="rId12"/>
    <p:sldId id="278" r:id="rId13"/>
    <p:sldId id="282" r:id="rId14"/>
    <p:sldId id="285" r:id="rId15"/>
    <p:sldId id="275" r:id="rId16"/>
    <p:sldId id="279" r:id="rId17"/>
    <p:sldId id="284" r:id="rId18"/>
    <p:sldId id="277" r:id="rId19"/>
    <p:sldId id="283" r:id="rId20"/>
    <p:sldId id="260" r:id="rId21"/>
    <p:sldId id="273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aIm7jmY2u6AyTdmeadzGw==" hashData="mS9HlAvSR1NIPeJPot/ZFYNPpg2IrzVJsQJvrPKxzTnAFjakb4uLg0VgAzNVk0Axr7NsFGocMqhbZGEWKj3za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6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1175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426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54725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9874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3765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0562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691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4395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3360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7259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3975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9258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5233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711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15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0780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226A0C-F54C-442B-A8F6-030FFA39B294}" type="datetimeFigureOut">
              <a:rPr lang="pt-PT" smtClean="0"/>
              <a:t>24-11-2020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245B89E-C9B9-46AB-A668-2B70BB9DC8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12667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microsoft.com/office/2007/relationships/hdphoto" Target="../media/hdphoto1.wdp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jpeg"/><Relationship Id="rId7" Type="http://schemas.openxmlformats.org/officeDocument/2006/relationships/image" Target="../media/image13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11.gif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9.png"/><Relationship Id="rId7" Type="http://schemas.openxmlformats.org/officeDocument/2006/relationships/image" Target="../media/image11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10.gif"/><Relationship Id="rId4" Type="http://schemas.openxmlformats.org/officeDocument/2006/relationships/image" Target="../media/image3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8E4B45-9E7B-47E9-A638-EEE0AF2D5E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060A10C-9C2F-4EF9-8E12-A4238B25AE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13DF558-D230-4E8E-8FA6-C2524C94DA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940" y="655611"/>
            <a:ext cx="9118119" cy="5546777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70063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8000">
        <p:sndAc>
          <p:stSnd loop="1">
            <p:snd r:embed="rId2" name="Celine Dion_ Ave Maria-- With Lyrics.wav"/>
          </p:stSnd>
        </p:sndAc>
      </p:transition>
    </mc:Choice>
    <mc:Fallback>
      <p:transition spd="slow" advTm="8000">
        <p:sndAc>
          <p:stSnd loop="1">
            <p:snd r:embed="rId2" name="Celine Dion_ Ave Maria-- With Lyric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1435B9D-AD92-46E5-85EF-92B94CB26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476251"/>
            <a:ext cx="11258551" cy="5891808"/>
          </a:xfrm>
          <a:prstGeom prst="rect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18012C3-C6A3-4700-818A-0F2F3DA828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721" y="476251"/>
            <a:ext cx="6504637" cy="4708224"/>
          </a:xfrm>
          <a:prstGeom prst="rect">
            <a:avLst/>
          </a:prstGeom>
          <a:effectLst>
            <a:softEdge rad="11303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8F5A59F-8D58-453E-8830-06545FFBEA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0357" y="969170"/>
            <a:ext cx="2869230" cy="534352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F78EA9F-9C03-4F97-B721-9BC287ED95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5838" y="4495511"/>
            <a:ext cx="556642" cy="1143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7013F77-4B6B-4D96-8ADF-453B4426B9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404" y="4600286"/>
            <a:ext cx="556642" cy="1143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E01079-C89E-4378-8439-A6BF0A51AD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513" y="4495511"/>
            <a:ext cx="556642" cy="1143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877B77D-F15A-4183-80CF-D62DEB3964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521" y="3557299"/>
            <a:ext cx="556642" cy="11430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1C6086E-5690-4A99-A0EB-32A89DB5EF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453" y="3595399"/>
            <a:ext cx="556642" cy="1143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735AA82-EA8F-4E7D-84FA-E1A9F2F533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3584" y="2433348"/>
            <a:ext cx="556642" cy="11430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E8E21CF-CEDA-41C6-8387-D5B17BE3A3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734" y="1476087"/>
            <a:ext cx="432606" cy="11430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F23A9334-60FA-4764-A26E-F8E1C4814B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260164" y="3096524"/>
            <a:ext cx="65395" cy="526253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13E3927-83BE-4CDE-BFBD-82B4716D3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238" y="4647911"/>
            <a:ext cx="556642" cy="11430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3E070820-78D8-4FCD-AC5A-BCF9D0C581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2804" y="4752686"/>
            <a:ext cx="556642" cy="11430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BAE069B8-75C2-4A2C-BC31-2CF0E65F60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6913" y="4647911"/>
            <a:ext cx="556642" cy="11430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390C981-78E0-4E0C-A4AD-B3C3C0549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921" y="3709699"/>
            <a:ext cx="556642" cy="11430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E806A63-5C96-481D-A2CA-C4125B8586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853" y="3747799"/>
            <a:ext cx="556642" cy="11430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2174F4CE-BB26-4B0D-88A4-5C1B18255C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5984" y="2585748"/>
            <a:ext cx="556642" cy="1143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C065015F-82D7-43C7-A5E8-60F0D647E1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134" y="1628487"/>
            <a:ext cx="432606" cy="114300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8A2D693F-13FF-45DE-A331-FB082DE5F1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12564" y="3248924"/>
            <a:ext cx="65395" cy="526253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05DF21F5-11A3-4027-9562-16BC7327EF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04" y="969170"/>
            <a:ext cx="2747501" cy="5343525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1343A93D-A4F2-49C9-910E-DB4D866785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73" y="4710114"/>
            <a:ext cx="477707" cy="1143000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FFB6D56E-F4C8-45E3-8DDC-8F70E0D3EB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139" y="4814889"/>
            <a:ext cx="477707" cy="1143000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80F26D68-E54B-4AB8-B487-9F6B5D7170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248" y="4710114"/>
            <a:ext cx="477707" cy="11430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A0577E4E-66CD-4F66-BBA0-1EB8D0767F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56" y="3771902"/>
            <a:ext cx="477707" cy="1143000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8B037C37-03E8-4C28-BDBC-673FFF9279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188" y="3810002"/>
            <a:ext cx="477707" cy="1143000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669B8957-31AB-477B-AE5C-7C60588211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319" y="2647951"/>
            <a:ext cx="477707" cy="1143000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04E38D82-F0B3-45F6-B7D9-EBCB5AD756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447" y="1690690"/>
            <a:ext cx="371260" cy="1143000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1375B733-73FF-47E2-BFC6-6718BA6860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89218" y="3311128"/>
            <a:ext cx="56122" cy="526253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F5A9299E-6C4E-4895-A4C1-E88FF9E6D8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73" y="4862514"/>
            <a:ext cx="477707" cy="1143000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1B0D09D8-77A2-48F5-8891-9C2B2D52E3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539" y="4967289"/>
            <a:ext cx="477707" cy="114300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E18D49A5-63B9-4BAC-B39B-BF1CEA74C6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648" y="4862514"/>
            <a:ext cx="477707" cy="1143000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26134E98-0BF8-447D-B677-BB267F795A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835" y="3872955"/>
            <a:ext cx="477707" cy="1143000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4286315A-A509-4715-B51F-A4EB7DB410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588" y="3962402"/>
            <a:ext cx="477707" cy="1143000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E60CC7A-6C0F-4660-B633-3827F34C87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719" y="2800351"/>
            <a:ext cx="477707" cy="1143000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BD063AEB-C8A3-41B7-A1FC-12B777CFC9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47" y="1843090"/>
            <a:ext cx="371260" cy="1143000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A77D7C87-E20D-4EA4-8EDE-647714E4C4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1618" y="3463528"/>
            <a:ext cx="56122" cy="526253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90FBD2D2-60A5-46C5-B550-741E4399B1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20558" y="2563416"/>
            <a:ext cx="56122" cy="526253"/>
          </a:xfrm>
          <a:prstGeom prst="rect">
            <a:avLst/>
          </a:prstGeom>
        </p:spPr>
      </p:pic>
      <p:sp>
        <p:nvSpPr>
          <p:cNvPr id="41" name="CaixaDeTexto 40">
            <a:extLst>
              <a:ext uri="{FF2B5EF4-FFF2-40B4-BE49-F238E27FC236}">
                <a16:creationId xmlns:a16="http://schemas.microsoft.com/office/drawing/2014/main" id="{750CD08D-5970-4B35-87B1-CDA46643419C}"/>
              </a:ext>
            </a:extLst>
          </p:cNvPr>
          <p:cNvSpPr txBox="1"/>
          <p:nvPr/>
        </p:nvSpPr>
        <p:spPr>
          <a:xfrm>
            <a:off x="3129619" y="4710114"/>
            <a:ext cx="6094562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Haverá Natal ?</a:t>
            </a:r>
          </a:p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              Por Javier </a:t>
            </a:r>
            <a:r>
              <a:rPr lang="pt-PT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Leoz</a:t>
            </a:r>
            <a:endParaRPr lang="pt-PT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43" name="Imagem 42">
            <a:extLst>
              <a:ext uri="{FF2B5EF4-FFF2-40B4-BE49-F238E27FC236}">
                <a16:creationId xmlns:a16="http://schemas.microsoft.com/office/drawing/2014/main" id="{09C380CB-758D-4448-AA59-6986AFA3FE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260" y="3580553"/>
            <a:ext cx="556642" cy="1143000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C2184C87-A9DF-4CD8-8FF3-08AC019DC9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660" y="3732953"/>
            <a:ext cx="556642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613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F87E7A9-BEDC-4158-9EAF-BA0630EF2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476251"/>
            <a:ext cx="11258551" cy="5891808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36CF5AC-9C79-40FD-81E3-A62C7C0CA0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79" y="1844209"/>
            <a:ext cx="2642354" cy="453754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EB90593-6780-4F4E-913D-5037A8D6F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890" y="1184671"/>
            <a:ext cx="2648862" cy="505945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453F5FA-99A7-432C-8DA0-3723794651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5124449"/>
            <a:ext cx="803288" cy="97059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04610DA-1947-49DA-92E9-481E157293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15" y="5229224"/>
            <a:ext cx="803288" cy="97059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71BA8F0-BF06-4AFB-AF36-2491925DA6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924" y="5124449"/>
            <a:ext cx="803288" cy="97059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3F74820-1904-4C96-B0F4-CA6454142E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695" y="4186237"/>
            <a:ext cx="803288" cy="97059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C4FEAEB-E0EB-43DC-A48C-D632238145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864" y="4224337"/>
            <a:ext cx="803288" cy="97059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5F7ED4D-5CB7-46C2-8564-93ABC151C3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995" y="3062286"/>
            <a:ext cx="803288" cy="970597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2B266806-C45A-42EE-933A-1C2428AE0E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11" y="2050256"/>
            <a:ext cx="400555" cy="970597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67F8D35B-C0E8-4A41-84B7-9759C30DF8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675" y="4925615"/>
            <a:ext cx="515402" cy="970597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5F23771-818A-4298-99DA-AB1126AA42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241" y="5030390"/>
            <a:ext cx="515402" cy="970597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DA85B02-390C-40FE-B107-986EDA774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350" y="4925615"/>
            <a:ext cx="515402" cy="970597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01057CD7-C53E-41DA-AD81-19224159E7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9121" y="3987403"/>
            <a:ext cx="515402" cy="97059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60FF57CB-5F36-4217-AD65-D848A660E1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4290" y="4025503"/>
            <a:ext cx="515402" cy="970597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2B5A6A31-5311-4E46-87A3-20DEDA3528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421" y="2863452"/>
            <a:ext cx="515402" cy="970597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98A0142-3C69-40B0-8B8B-70F1B2B0C6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2248" y="1906191"/>
            <a:ext cx="400555" cy="970597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86E630F4-90F1-4EEE-AF80-1A98BC0138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026940" y="3856433"/>
            <a:ext cx="60550" cy="446876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AFA70581-7D7A-4FEB-9EF8-0A88E6726C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96943" y="3526629"/>
            <a:ext cx="60550" cy="446876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0F8CE389-C45A-4752-AB9D-9C0AB34423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429386" y="2918221"/>
            <a:ext cx="60550" cy="446876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020F13B1-8245-448A-AC73-BA4D52C66B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275883" y="2626517"/>
            <a:ext cx="60550" cy="446876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53D8365B-79B8-4B66-AFDC-079FEA63BE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612041" y="1464466"/>
            <a:ext cx="45719" cy="446876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6C99A76E-E103-4C25-A436-0F2FD05254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859158" y="837009"/>
            <a:ext cx="47058" cy="446876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DB7B04BB-EAF4-44F4-9796-65B96DA3C4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133" y="1408249"/>
            <a:ext cx="2369700" cy="2725759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41724B7D-31CC-4282-83A8-277EC5A06F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21022" y="1555341"/>
            <a:ext cx="1729553" cy="2725759"/>
          </a:xfrm>
          <a:prstGeom prst="rect">
            <a:avLst/>
          </a:prstGeom>
        </p:spPr>
      </p:pic>
      <p:pic>
        <p:nvPicPr>
          <p:cNvPr id="29" name="Picture 2" descr="Lapland Holidays | Trips to Lapland | Lapland Breaks | Inghams">
            <a:extLst>
              <a:ext uri="{FF2B5EF4-FFF2-40B4-BE49-F238E27FC236}">
                <a16:creationId xmlns:a16="http://schemas.microsoft.com/office/drawing/2014/main" id="{44399681-28BD-44E3-9770-A48440A42D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270" b="94681" l="2305" r="946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356"/>
          <a:stretch/>
        </p:blipFill>
        <p:spPr bwMode="auto">
          <a:xfrm>
            <a:off x="3199312" y="2509394"/>
            <a:ext cx="5381702" cy="3790649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CaixaDeTexto 29">
            <a:extLst>
              <a:ext uri="{FF2B5EF4-FFF2-40B4-BE49-F238E27FC236}">
                <a16:creationId xmlns:a16="http://schemas.microsoft.com/office/drawing/2014/main" id="{49CB7098-F313-4C02-BC12-6CD6EA09CB1D}"/>
              </a:ext>
            </a:extLst>
          </p:cNvPr>
          <p:cNvSpPr txBox="1"/>
          <p:nvPr/>
        </p:nvSpPr>
        <p:spPr>
          <a:xfrm>
            <a:off x="2396024" y="749347"/>
            <a:ext cx="750605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Sim... haverá Natal ...Este ano o Natal será mais silencioso, e com mais profundidade, </a:t>
            </a:r>
          </a:p>
        </p:txBody>
      </p:sp>
    </p:spTree>
    <p:extLst>
      <p:ext uri="{BB962C8B-B14F-4D97-AF65-F5344CB8AC3E}">
        <p14:creationId xmlns:p14="http://schemas.microsoft.com/office/powerpoint/2010/main" val="3877622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F87E7A9-BEDC-4158-9EAF-BA0630EF2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476251"/>
            <a:ext cx="11258551" cy="5891808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5579BBD-19F1-47F1-9068-A107BE798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444" y="697122"/>
            <a:ext cx="3181350" cy="3933825"/>
          </a:xfrm>
          <a:prstGeom prst="rect">
            <a:avLst/>
          </a:prstGeom>
          <a:effectLst>
            <a:softEdge rad="889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E236E7D-F03B-4828-B3D9-6A4575E161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812" y="283053"/>
            <a:ext cx="3400426" cy="4033569"/>
          </a:xfrm>
          <a:prstGeom prst="rect">
            <a:avLst/>
          </a:prstGeom>
          <a:effectLst>
            <a:softEdge rad="889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7A98BEF-9E70-4492-8DED-72247CDD83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949" y="697122"/>
            <a:ext cx="3400426" cy="4033569"/>
          </a:xfrm>
          <a:prstGeom prst="rect">
            <a:avLst/>
          </a:prstGeom>
          <a:effectLst>
            <a:softEdge rad="889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F06E443-F7C3-459A-8FF6-14922C8F2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455" y="3486492"/>
            <a:ext cx="1775828" cy="210251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236323E-0248-44FA-9D0E-A291A3861A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6281" y="2402917"/>
            <a:ext cx="1500188" cy="2695575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B9F22019-B1CD-4293-8872-40E5E115DFB1}"/>
              </a:ext>
            </a:extLst>
          </p:cNvPr>
          <p:cNvSpPr txBox="1"/>
          <p:nvPr/>
        </p:nvSpPr>
        <p:spPr>
          <a:xfrm>
            <a:off x="3457283" y="4414527"/>
            <a:ext cx="509533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mais parecido com o primeiro, em que Jesus nasceu em solidão.</a:t>
            </a:r>
          </a:p>
        </p:txBody>
      </p:sp>
    </p:spTree>
    <p:extLst>
      <p:ext uri="{BB962C8B-B14F-4D97-AF65-F5344CB8AC3E}">
        <p14:creationId xmlns:p14="http://schemas.microsoft.com/office/powerpoint/2010/main" val="861974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F87E7A9-BEDC-4158-9EAF-BA0630EF2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476251"/>
            <a:ext cx="11258551" cy="5891808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04D28E6-7F4B-4DA4-9D01-96B9C3D3D5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1314450"/>
            <a:ext cx="2780598" cy="506729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03FCDB0-B7A9-48E7-8FC0-18ED9E7797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7517" y="1314450"/>
            <a:ext cx="2450559" cy="506729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369A16A-4EB0-4C94-BC29-00C8A6486F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75" y="4924424"/>
            <a:ext cx="915648" cy="108391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8BB606B-220E-4BFB-9E8F-7DC98168CF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841" y="5029199"/>
            <a:ext cx="915648" cy="108391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C8E2570-E061-4A81-8BB2-BAA0C906AA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514" y="4924424"/>
            <a:ext cx="915648" cy="108391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D80F964-B18E-499F-952C-4D2E6DE7F7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721" y="3986212"/>
            <a:ext cx="915648" cy="1083914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A1150553-E62D-481D-A410-38EE7B2C93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890" y="4024312"/>
            <a:ext cx="915648" cy="108391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283DE60F-2B61-4910-AD71-7146BA2DAD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289" y="2861294"/>
            <a:ext cx="915648" cy="108391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25E865F2-F58D-4DD2-8715-6EBD615D27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006" y="1850231"/>
            <a:ext cx="456583" cy="108391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C795EA6-6721-4BB6-A519-5FD4786458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309" y="5055394"/>
            <a:ext cx="350202" cy="108391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553C9A14-7612-4E2F-BB0A-0C09BF441D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0875" y="5160169"/>
            <a:ext cx="350202" cy="108391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FEB5176-FD05-41CE-B179-7C4A78DA49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4984" y="5055394"/>
            <a:ext cx="350202" cy="108391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C2A5EA33-EB20-40E7-9B19-71E51F36E1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8755" y="4117182"/>
            <a:ext cx="350202" cy="108391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1FC123AE-1C71-4035-8D46-B6F1AC18E4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924" y="4155282"/>
            <a:ext cx="350202" cy="108391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BF69B43-81BC-4E58-8EC4-08D3B66105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4055" y="2993231"/>
            <a:ext cx="350202" cy="108391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1B66E25-1A8D-4E28-BAC4-B98F93F272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2802" y="2035970"/>
            <a:ext cx="272166" cy="1083914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2BB665C4-7539-4B57-9114-F3424E4255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446" y="921004"/>
            <a:ext cx="3834234" cy="3669502"/>
          </a:xfrm>
          <a:prstGeom prst="rect">
            <a:avLst/>
          </a:prstGeom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59F00562-2F3B-4EA0-851D-8AD5A05838F3}"/>
              </a:ext>
            </a:extLst>
          </p:cNvPr>
          <p:cNvSpPr txBox="1"/>
          <p:nvPr/>
        </p:nvSpPr>
        <p:spPr>
          <a:xfrm>
            <a:off x="2956164" y="4866216"/>
            <a:ext cx="670540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- Sem muitas luzes na Terra, mas com a luz da estrela de Belém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64100D66-8C6A-44A2-8101-9F1A3F7F53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260" y="3580553"/>
            <a:ext cx="556642" cy="114300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5ACB3B30-6302-486E-A506-8EE863AB3D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660" y="3732953"/>
            <a:ext cx="556642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554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A2CFF25-02F2-47C1-A6B9-AA58F4DB95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7" t="7361" r="3907" b="7361"/>
          <a:stretch/>
        </p:blipFill>
        <p:spPr>
          <a:xfrm>
            <a:off x="476250" y="504825"/>
            <a:ext cx="11239500" cy="5848350"/>
          </a:xfrm>
          <a:prstGeom prst="rect">
            <a:avLst/>
          </a:prstGeom>
          <a:effectLst>
            <a:softEdge rad="254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9D1E11D-4501-451D-B109-E7640183BD35}"/>
              </a:ext>
            </a:extLst>
          </p:cNvPr>
          <p:cNvSpPr txBox="1"/>
          <p:nvPr/>
        </p:nvSpPr>
        <p:spPr>
          <a:xfrm>
            <a:off x="2864065" y="5051989"/>
            <a:ext cx="56588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iluminando caminhos de vida em sua imensidão.</a:t>
            </a:r>
          </a:p>
        </p:txBody>
      </p:sp>
    </p:spTree>
    <p:extLst>
      <p:ext uri="{BB962C8B-B14F-4D97-AF65-F5344CB8AC3E}">
        <p14:creationId xmlns:p14="http://schemas.microsoft.com/office/powerpoint/2010/main" val="2773337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403EB22-DCD3-4E67-9CF7-2AA23F1AA7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2" b="892"/>
          <a:stretch/>
        </p:blipFill>
        <p:spPr>
          <a:xfrm>
            <a:off x="476600" y="438150"/>
            <a:ext cx="11238799" cy="5981700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C024662-1BFF-4D75-A6B3-4332A520EB24}"/>
              </a:ext>
            </a:extLst>
          </p:cNvPr>
          <p:cNvSpPr txBox="1"/>
          <p:nvPr/>
        </p:nvSpPr>
        <p:spPr>
          <a:xfrm>
            <a:off x="1998272" y="5532299"/>
            <a:ext cx="771848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- Sem cortejos reais colossais, </a:t>
            </a:r>
          </a:p>
        </p:txBody>
      </p:sp>
    </p:spTree>
    <p:extLst>
      <p:ext uri="{BB962C8B-B14F-4D97-AF65-F5344CB8AC3E}">
        <p14:creationId xmlns:p14="http://schemas.microsoft.com/office/powerpoint/2010/main" val="1966832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46AF04FE-C0E8-447B-A0E7-6B3C9B223D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" t="6918" r="4056" b="7044"/>
          <a:stretch/>
        </p:blipFill>
        <p:spPr>
          <a:xfrm>
            <a:off x="457200" y="474453"/>
            <a:ext cx="11240219" cy="5900468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6C31DCD-A0E4-4D65-8FDE-0A710390BCD4}"/>
              </a:ext>
            </a:extLst>
          </p:cNvPr>
          <p:cNvSpPr txBox="1"/>
          <p:nvPr/>
        </p:nvSpPr>
        <p:spPr>
          <a:xfrm>
            <a:off x="809445" y="4994875"/>
            <a:ext cx="857447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mas com a humildade de sentir-nos como pastores e aprendizes buscando a verdade,</a:t>
            </a:r>
          </a:p>
        </p:txBody>
      </p:sp>
    </p:spTree>
    <p:extLst>
      <p:ext uri="{BB962C8B-B14F-4D97-AF65-F5344CB8AC3E}">
        <p14:creationId xmlns:p14="http://schemas.microsoft.com/office/powerpoint/2010/main" val="157928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F0E5074-7365-4869-A269-87215622A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00" y="485959"/>
            <a:ext cx="11238799" cy="5886082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267ABCE-78B8-4C47-82F9-24F52BB98A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558" y="1024534"/>
            <a:ext cx="2930362" cy="527207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190F37-524E-4127-9549-FE24F031BC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458" y="4750549"/>
            <a:ext cx="688178" cy="1127716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D5C41B0-20FF-428A-BBF7-2C6C9A1248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4024" y="4855324"/>
            <a:ext cx="688178" cy="112771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52DC2E9-AEA9-428F-AF46-003B0EEB90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133" y="4750549"/>
            <a:ext cx="688178" cy="1127716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F23351F-1AB9-4E0F-91CE-A7F9424EA8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141" y="3812337"/>
            <a:ext cx="688178" cy="112771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4974B44-6D84-428C-B522-2D29694CCD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073" y="3850437"/>
            <a:ext cx="688178" cy="11277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E8E86C6-69C0-4D46-8373-34CFB0D4AF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7204" y="2688386"/>
            <a:ext cx="688178" cy="1127716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82F4629-6E86-4B0C-8B60-126C5225D5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263" y="1731125"/>
            <a:ext cx="534831" cy="11277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34E30087-DA5C-4B5D-9924-8A6EB11D30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133222" y="3351560"/>
            <a:ext cx="80849" cy="51921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5E0ED05-BD16-4588-A5B2-6B2ADB7AB4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858" y="4902949"/>
            <a:ext cx="688178" cy="112771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C57021B-C410-4CFF-AD58-FBEAA4961D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6424" y="5007724"/>
            <a:ext cx="688178" cy="112771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0811D91-AAFB-417D-A739-E3D53568AD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533" y="4902949"/>
            <a:ext cx="688178" cy="1127716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5BF1F329-DD28-4CAF-A3FA-A84584784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541" y="3964737"/>
            <a:ext cx="688178" cy="1127716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E23AEA8-9578-474A-BF4D-AA94F147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9473" y="4002837"/>
            <a:ext cx="688178" cy="1127716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431159A-11CC-4D6A-94FD-1CD6965F82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604" y="2840786"/>
            <a:ext cx="688178" cy="112771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C6473BA-D76A-4338-983C-F999446BB7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663" y="1883525"/>
            <a:ext cx="534831" cy="1127716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24AD6FBF-9FE4-43A7-8C9C-7D845F9A04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285622" y="3503960"/>
            <a:ext cx="80849" cy="519219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F53C593E-C0ED-42AA-A181-63D4311CEA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91" y="1740429"/>
            <a:ext cx="2469952" cy="2553154"/>
          </a:xfrm>
          <a:prstGeom prst="rect">
            <a:avLst/>
          </a:prstGeom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F3C92CA8-3AE4-4D17-93DD-DDDBDF1C3BEC}"/>
              </a:ext>
            </a:extLst>
          </p:cNvPr>
          <p:cNvSpPr txBox="1"/>
          <p:nvPr/>
        </p:nvSpPr>
        <p:spPr>
          <a:xfrm>
            <a:off x="337799" y="4902949"/>
            <a:ext cx="623459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ctr">
              <a:buFontTx/>
              <a:buChar char="-"/>
            </a:pP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Sem grandes mesas ,</a:t>
            </a:r>
          </a:p>
          <a:p>
            <a:pPr marL="571500" indent="-571500" algn="ctr">
              <a:buFontTx/>
              <a:buChar char="-"/>
            </a:pP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e com amargas ausências, </a:t>
            </a: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57B8B3C8-1B14-47A5-8831-EDBD08D6F1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260" y="3580553"/>
            <a:ext cx="556642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E2F3F2F-288B-4F69-9157-E44A28ED14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4" t="7778" r="3984" b="7639"/>
          <a:stretch/>
        </p:blipFill>
        <p:spPr>
          <a:xfrm>
            <a:off x="485775" y="476250"/>
            <a:ext cx="11220450" cy="5857875"/>
          </a:xfrm>
          <a:prstGeom prst="rect">
            <a:avLst/>
          </a:prstGeom>
          <a:effectLst>
            <a:softEdge rad="254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AE3163B-0820-41FD-BB6C-863C2791643A}"/>
              </a:ext>
            </a:extLst>
          </p:cNvPr>
          <p:cNvSpPr txBox="1"/>
          <p:nvPr/>
        </p:nvSpPr>
        <p:spPr>
          <a:xfrm>
            <a:off x="3290404" y="4976270"/>
            <a:ext cx="584407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mas com a presença de um Deus que tudo preencherá.</a:t>
            </a:r>
          </a:p>
        </p:txBody>
      </p:sp>
    </p:spTree>
    <p:extLst>
      <p:ext uri="{BB962C8B-B14F-4D97-AF65-F5344CB8AC3E}">
        <p14:creationId xmlns:p14="http://schemas.microsoft.com/office/powerpoint/2010/main" val="3942278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A38A1A5-7255-40E6-B0D5-286B4A9F6F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5" t="7421" r="3844" b="7170"/>
          <a:stretch/>
        </p:blipFill>
        <p:spPr>
          <a:xfrm>
            <a:off x="474453" y="500332"/>
            <a:ext cx="11248846" cy="5865962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BE0A09C-E78D-4570-8F42-313E0876856D}"/>
              </a:ext>
            </a:extLst>
          </p:cNvPr>
          <p:cNvSpPr txBox="1"/>
          <p:nvPr/>
        </p:nvSpPr>
        <p:spPr>
          <a:xfrm>
            <a:off x="3048719" y="5030002"/>
            <a:ext cx="609456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Este ano o Natal será celebrado sem as ruas a transbordar,</a:t>
            </a:r>
          </a:p>
        </p:txBody>
      </p:sp>
    </p:spTree>
    <p:extLst>
      <p:ext uri="{BB962C8B-B14F-4D97-AF65-F5344CB8AC3E}">
        <p14:creationId xmlns:p14="http://schemas.microsoft.com/office/powerpoint/2010/main" val="240167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F87E7A9-BEDC-4158-9EAF-BA0630EF2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476251"/>
            <a:ext cx="11258551" cy="5891808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60FC071-CB8D-45CE-B730-0376D0961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974" y="489941"/>
            <a:ext cx="8448675" cy="4863109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39565BC-1435-4E86-A36C-307C3A089D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7299" y="830472"/>
            <a:ext cx="2857501" cy="4033569"/>
          </a:xfrm>
          <a:prstGeom prst="rect">
            <a:avLst/>
          </a:prstGeom>
          <a:effectLst>
            <a:softEdge rad="889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CE293DF-8BD9-4AF3-B078-20F032AC37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830471"/>
            <a:ext cx="2143126" cy="4033569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20C978A9-FEF4-4487-AB6D-81352A1739F6}"/>
              </a:ext>
            </a:extLst>
          </p:cNvPr>
          <p:cNvSpPr txBox="1"/>
          <p:nvPr/>
        </p:nvSpPr>
        <p:spPr>
          <a:xfrm>
            <a:off x="2326840" y="5141597"/>
            <a:ext cx="782680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mas com o coração aquecido por Aquele que está para chegar sem barulhos, </a:t>
            </a:r>
          </a:p>
        </p:txBody>
      </p:sp>
    </p:spTree>
    <p:extLst>
      <p:ext uri="{BB962C8B-B14F-4D97-AF65-F5344CB8AC3E}">
        <p14:creationId xmlns:p14="http://schemas.microsoft.com/office/powerpoint/2010/main" val="3722422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5B0D3C2-0F53-4097-856A-E63E88DAD5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4" t="7673" r="4128" b="7799"/>
          <a:stretch/>
        </p:blipFill>
        <p:spPr>
          <a:xfrm>
            <a:off x="465826" y="483079"/>
            <a:ext cx="11248846" cy="5840084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3CC93F5-C4F4-4BEB-A981-AFFD1B9B66A6}"/>
              </a:ext>
            </a:extLst>
          </p:cNvPr>
          <p:cNvSpPr txBox="1"/>
          <p:nvPr/>
        </p:nvSpPr>
        <p:spPr>
          <a:xfrm>
            <a:off x="3003116" y="5122834"/>
            <a:ext cx="702670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sem ruídos, sem propagandas ou foguetes, mas vivendo </a:t>
            </a:r>
          </a:p>
        </p:txBody>
      </p:sp>
    </p:spTree>
    <p:extLst>
      <p:ext uri="{BB962C8B-B14F-4D97-AF65-F5344CB8AC3E}">
        <p14:creationId xmlns:p14="http://schemas.microsoft.com/office/powerpoint/2010/main" val="941360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4E3E0A8-3A98-4DF7-AF18-0D74226218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6" t="7547" r="4126" b="7421"/>
          <a:stretch/>
        </p:blipFill>
        <p:spPr>
          <a:xfrm>
            <a:off x="517585" y="517584"/>
            <a:ext cx="11171208" cy="5831457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5326192-2104-42B7-869D-4076CFD49E6C}"/>
              </a:ext>
            </a:extLst>
          </p:cNvPr>
          <p:cNvSpPr txBox="1"/>
          <p:nvPr/>
        </p:nvSpPr>
        <p:spPr>
          <a:xfrm>
            <a:off x="2248259" y="5017411"/>
            <a:ext cx="912135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 mistério sem medo do " covid-herodes", que pretende tirar-nos até o sonho da esperança.</a:t>
            </a:r>
          </a:p>
        </p:txBody>
      </p:sp>
    </p:spTree>
    <p:extLst>
      <p:ext uri="{BB962C8B-B14F-4D97-AF65-F5344CB8AC3E}">
        <p14:creationId xmlns:p14="http://schemas.microsoft.com/office/powerpoint/2010/main" val="417266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F87E7A9-BEDC-4158-9EAF-BA0630EF2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476251"/>
            <a:ext cx="11258551" cy="5891808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3" name="Picture 4" descr="18ct Country Cheer Holiday Boxed Cards : Target">
            <a:extLst>
              <a:ext uri="{FF2B5EF4-FFF2-40B4-BE49-F238E27FC236}">
                <a16:creationId xmlns:a16="http://schemas.microsoft.com/office/drawing/2014/main" id="{8712C874-995B-4863-A063-B4A053783C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5" t="11316" r="515" b="11203"/>
          <a:stretch/>
        </p:blipFill>
        <p:spPr bwMode="auto">
          <a:xfrm>
            <a:off x="3084055" y="891757"/>
            <a:ext cx="5543550" cy="4162425"/>
          </a:xfrm>
          <a:prstGeom prst="rect">
            <a:avLst/>
          </a:prstGeom>
          <a:noFill/>
          <a:effectLst>
            <a:softEdge rad="800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B475A72-917D-4912-A5E7-1FE2B54838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6834" y="1571033"/>
            <a:ext cx="2759869" cy="4395210"/>
          </a:xfrm>
          <a:prstGeom prst="rect">
            <a:avLst/>
          </a:prstGeom>
          <a:effectLst>
            <a:softEdge rad="7747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4E1A731-242B-4B22-BD5A-A3C7A7C3A6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322" y="2099456"/>
            <a:ext cx="799381" cy="139023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8CE25DB-4B89-4431-83BF-1CDE2FB9C7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20" y="3332696"/>
            <a:ext cx="1839965" cy="29146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B870CB8-2432-4687-BEAC-05F19FE54A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21" y="1169217"/>
            <a:ext cx="2759869" cy="3218988"/>
          </a:xfrm>
          <a:prstGeom prst="rect">
            <a:avLst/>
          </a:prstGeom>
          <a:effectLst>
            <a:softEdge rad="889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C9174E8-D1C1-4D20-A1DB-3064DBFB28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8564" y="2972969"/>
            <a:ext cx="2656465" cy="3232931"/>
          </a:xfrm>
          <a:prstGeom prst="rect">
            <a:avLst/>
          </a:prstGeom>
          <a:effectLst>
            <a:softEdge rad="5715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49E6FBEA-718E-452F-B082-5BBECCA97F44}"/>
              </a:ext>
            </a:extLst>
          </p:cNvPr>
          <p:cNvSpPr txBox="1"/>
          <p:nvPr/>
        </p:nvSpPr>
        <p:spPr>
          <a:xfrm>
            <a:off x="3517235" y="4100928"/>
            <a:ext cx="530763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Haverá Natal porque necessitamos de uma luz como Cristo o fez na manjedoura.</a:t>
            </a:r>
          </a:p>
        </p:txBody>
      </p:sp>
    </p:spTree>
    <p:extLst>
      <p:ext uri="{BB962C8B-B14F-4D97-AF65-F5344CB8AC3E}">
        <p14:creationId xmlns:p14="http://schemas.microsoft.com/office/powerpoint/2010/main" val="2797621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B481B0-AAF9-48B4-9FC4-6F808EEC4C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5" t="7799" r="3844" b="7673"/>
          <a:stretch/>
        </p:blipFill>
        <p:spPr>
          <a:xfrm>
            <a:off x="448574" y="457200"/>
            <a:ext cx="11317856" cy="5926347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52780F8-CBF1-4082-B643-F8CB5731FB7F}"/>
              </a:ext>
            </a:extLst>
          </p:cNvPr>
          <p:cNvSpPr txBox="1"/>
          <p:nvPr/>
        </p:nvSpPr>
        <p:spPr>
          <a:xfrm>
            <a:off x="741871" y="5200471"/>
            <a:ext cx="82772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Haverá Natal porque precisamos de uma luz divina em meio a tanta escuridão</a:t>
            </a:r>
          </a:p>
        </p:txBody>
      </p:sp>
    </p:spTree>
    <p:extLst>
      <p:ext uri="{BB962C8B-B14F-4D97-AF65-F5344CB8AC3E}">
        <p14:creationId xmlns:p14="http://schemas.microsoft.com/office/powerpoint/2010/main" val="1894765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0EBB875-8F9E-475C-BE06-DA338E8BD1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7547" r="4127" b="7295"/>
          <a:stretch/>
        </p:blipFill>
        <p:spPr>
          <a:xfrm>
            <a:off x="457199" y="465826"/>
            <a:ext cx="11291977" cy="5943600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5AEA9DC-9574-439C-BD75-FAA66B90656B}"/>
              </a:ext>
            </a:extLst>
          </p:cNvPr>
          <p:cNvSpPr txBox="1"/>
          <p:nvPr/>
        </p:nvSpPr>
        <p:spPr>
          <a:xfrm>
            <a:off x="3190875" y="5044559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na pobreza, nas provações, lágrimas, angústias e orfandade.</a:t>
            </a:r>
          </a:p>
        </p:txBody>
      </p:sp>
    </p:spTree>
    <p:extLst>
      <p:ext uri="{BB962C8B-B14F-4D97-AF65-F5344CB8AC3E}">
        <p14:creationId xmlns:p14="http://schemas.microsoft.com/office/powerpoint/2010/main" val="1464892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F87E7A9-BEDC-4158-9EAF-BA0630EF2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476251"/>
            <a:ext cx="11258551" cy="5891808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CB74EAF-FC73-47E1-9078-B72B2761F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150" y="489941"/>
            <a:ext cx="7181850" cy="5308014"/>
          </a:xfrm>
          <a:prstGeom prst="rect">
            <a:avLst/>
          </a:prstGeom>
          <a:effectLst>
            <a:softEdge rad="9144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1D5C122-FCB2-470D-908E-16285E1400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20325" y="489941"/>
            <a:ext cx="1514474" cy="398680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359022F-ED7E-4E33-AD2D-5B7CBD58D8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20189" y="2021980"/>
            <a:ext cx="1514474" cy="226695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61FD81D8-1EB0-467A-ACF7-FC89EB6AD4D8}"/>
              </a:ext>
            </a:extLst>
          </p:cNvPr>
          <p:cNvSpPr txBox="1"/>
          <p:nvPr/>
        </p:nvSpPr>
        <p:spPr>
          <a:xfrm>
            <a:off x="1085850" y="5045301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Haverá Natal sim, cantaremos nossos cantos natalinos</a:t>
            </a:r>
          </a:p>
        </p:txBody>
      </p:sp>
    </p:spTree>
    <p:extLst>
      <p:ext uri="{BB962C8B-B14F-4D97-AF65-F5344CB8AC3E}">
        <p14:creationId xmlns:p14="http://schemas.microsoft.com/office/powerpoint/2010/main" val="1444953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854C0007-F40C-47E4-8BFC-502BA40BE5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3" t="7295" r="3845" b="7170"/>
          <a:stretch/>
        </p:blipFill>
        <p:spPr>
          <a:xfrm>
            <a:off x="483079" y="448574"/>
            <a:ext cx="11240220" cy="5917720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DF9BBD8-5902-4CEE-B4A7-134B2411B27F}"/>
              </a:ext>
            </a:extLst>
          </p:cNvPr>
          <p:cNvSpPr txBox="1"/>
          <p:nvPr/>
        </p:nvSpPr>
        <p:spPr>
          <a:xfrm>
            <a:off x="2737987" y="4611968"/>
            <a:ext cx="612457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Deus nascerá, 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nos trazendo esperanças de dias melhores.</a:t>
            </a:r>
          </a:p>
        </p:txBody>
      </p:sp>
    </p:spTree>
    <p:extLst>
      <p:ext uri="{BB962C8B-B14F-4D97-AF65-F5344CB8AC3E}">
        <p14:creationId xmlns:p14="http://schemas.microsoft.com/office/powerpoint/2010/main" val="250155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F87E7A9-BEDC-4158-9EAF-BA0630EF2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476251"/>
            <a:ext cx="11258551" cy="5891808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9F834A0-9F20-4310-9BC9-25BFC4BDD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419" y="1024534"/>
            <a:ext cx="2747501" cy="53435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2AF8BB8-9ACD-42CF-BB69-53CC3DC16B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89" y="4326694"/>
            <a:ext cx="3810000" cy="20002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BAC403-BB98-486C-BFCB-CAD95F4140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0919" y="4926769"/>
            <a:ext cx="733366" cy="11430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AD116E50-47C1-432A-93FB-573BB6339F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5485" y="5031544"/>
            <a:ext cx="733366" cy="11430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F9894132-7031-4281-BF09-F0F8AB3A35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9594" y="4926769"/>
            <a:ext cx="733366" cy="11430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4CD09A6A-DE48-46AB-B1DA-F6D280CD0F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02" y="3988557"/>
            <a:ext cx="733366" cy="11430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1543323-7C62-40A8-B550-DA210279B5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34" y="4026657"/>
            <a:ext cx="733366" cy="11430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B9704128-96D2-45F2-8AC4-606EA678D1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665" y="2864606"/>
            <a:ext cx="733366" cy="11430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D6681F9F-1712-4CC6-9032-D418EF0143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2793" y="1907345"/>
            <a:ext cx="569950" cy="11430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233111F6-D056-48B9-9FF9-5906A7B07B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274563" y="3527784"/>
            <a:ext cx="86157" cy="526253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A7088AF6-BB18-4821-A2BE-1AD009277E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424" y="435410"/>
            <a:ext cx="3324225" cy="31623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19CD47A5-40F3-48FB-9B76-93F8CE615F8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488" y="1046556"/>
            <a:ext cx="2928640" cy="3209925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2702B0F0-3F06-4B35-931C-8E847B1862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1031" y="1313259"/>
            <a:ext cx="2460985" cy="3209925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F9C9A70C-5A48-4B76-8A5B-26CC078368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319" y="5079169"/>
            <a:ext cx="733366" cy="114300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606B8679-0283-4BB7-A2FD-F312784589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885" y="5183944"/>
            <a:ext cx="733366" cy="1143000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41D5538A-F8D1-4E3D-9C13-7DE7FEC70B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994" y="5079169"/>
            <a:ext cx="733366" cy="1143000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4B060F51-A248-4389-8AB5-3B4A0F1454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002" y="4140957"/>
            <a:ext cx="733366" cy="1143000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8641CECC-E741-4A40-A035-7E6BDEE139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934" y="4179057"/>
            <a:ext cx="733366" cy="11430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373C36DB-785C-4312-9CEC-EC90FB58F5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065" y="3017006"/>
            <a:ext cx="733366" cy="1143000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FC3163D3-5A91-46A5-8261-B9DC9A3E09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5193" y="2059745"/>
            <a:ext cx="569950" cy="1143000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00F3974A-4335-43DE-B927-675945E995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26963" y="3680184"/>
            <a:ext cx="86157" cy="526253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40843267-1C49-4A01-9FD0-C18D2FC152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205903" y="2780072"/>
            <a:ext cx="86157" cy="526253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83F131FD-F541-4A36-BA9E-344721200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36" y="3540919"/>
            <a:ext cx="498547" cy="614363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C4E4FF49-D334-4CF6-8A4F-60E8043C02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02" y="3645694"/>
            <a:ext cx="498547" cy="614363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E5D19B79-DFF9-459C-8A7D-45ECD0AA26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811" y="3540919"/>
            <a:ext cx="498547" cy="614363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33487F7C-BF58-4AE5-988F-5F0E27D1BC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19" y="2602707"/>
            <a:ext cx="498547" cy="614363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0943B13A-8DFE-4E13-AF74-EA6000C11E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751" y="2640807"/>
            <a:ext cx="498547" cy="614363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FBD291A8-ACDF-4D3E-A285-A3AA35455A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165" y="1664495"/>
            <a:ext cx="498547" cy="614363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64958B30-F6E4-48A1-A3D8-99CFBA1464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47" y="489941"/>
            <a:ext cx="387456" cy="614363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6C4E03BB-29F6-4114-8A7C-E5714AB99A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57781" y="2025008"/>
            <a:ext cx="58570" cy="282861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3E3E5E4D-5050-4344-B165-19BAE971B5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36721" y="1124896"/>
            <a:ext cx="58570" cy="282861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6B08100-D78D-4839-9300-969FE2578D8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249" y="3691832"/>
            <a:ext cx="1726099" cy="2399110"/>
          </a:xfrm>
          <a:prstGeom prst="rect">
            <a:avLst/>
          </a:prstGeom>
          <a:effectLst>
            <a:softEdge rad="304800"/>
          </a:effectLst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A09B2A41-735B-4DA1-9DB8-4D6D929BB7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260" y="3580553"/>
            <a:ext cx="556642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451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Double"/>
      </p:transition>
    </mc:Choice>
    <mc:Fallback>
      <p:transition spd="slow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9414DCD-9C45-423A-AA85-4070CCE41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3" t="7044" r="3986" b="7170"/>
          <a:stretch/>
        </p:blipFill>
        <p:spPr>
          <a:xfrm>
            <a:off x="500332" y="483079"/>
            <a:ext cx="11205713" cy="5883216"/>
          </a:xfrm>
          <a:prstGeom prst="rect">
            <a:avLst/>
          </a:prstGeom>
          <a:ln>
            <a:noFill/>
          </a:ln>
          <a:effectLst>
            <a:softEdge rad="254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2421A60-0607-47F0-8A83-4451660460BD}"/>
              </a:ext>
            </a:extLst>
          </p:cNvPr>
          <p:cNvSpPr txBox="1"/>
          <p:nvPr/>
        </p:nvSpPr>
        <p:spPr>
          <a:xfrm>
            <a:off x="3708165" y="364652"/>
            <a:ext cx="705273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Texto:Javier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Leoz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 adaptado do Pe. Javier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Leoz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Pároco de San Lorenzo - Pamplona-Espanha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Celine Dion- Ave Maria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53981E4-95E8-4982-ABDE-5761D33665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6130" y="472858"/>
            <a:ext cx="1840083" cy="23479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8694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0">
        <p15:prstTrans prst="pageCurlDouble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</TotalTime>
  <Words>275</Words>
  <Application>Microsoft Office PowerPoint</Application>
  <PresentationFormat>Ecrã Panorâmico</PresentationFormat>
  <Paragraphs>33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Andalus</vt:lpstr>
      <vt:lpstr>AR CENA</vt:lpstr>
      <vt:lpstr>Arial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53</cp:revision>
  <dcterms:created xsi:type="dcterms:W3CDTF">2020-11-21T19:27:53Z</dcterms:created>
  <dcterms:modified xsi:type="dcterms:W3CDTF">2020-11-24T22:15:27Z</dcterms:modified>
</cp:coreProperties>
</file>