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5" r:id="rId3"/>
    <p:sldId id="256" r:id="rId4"/>
    <p:sldId id="257" r:id="rId5"/>
    <p:sldId id="26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58" r:id="rId16"/>
    <p:sldId id="270" r:id="rId17"/>
    <p:sldId id="269" r:id="rId18"/>
    <p:sldId id="271" r:id="rId19"/>
    <p:sldId id="273" r:id="rId20"/>
    <p:sldId id="272" r:id="rId21"/>
    <p:sldId id="274" r:id="rId22"/>
    <p:sldId id="277" r:id="rId23"/>
    <p:sldId id="278" r:id="rId24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BCW/8y09qm75hH1Bve12w==" hashData="TF9iqVfOPzYyhB8zPmJfKyI6vBNKdJLQIYxlKYzT+mAw0021NgF5rvQW1weJK4vpbdmI/vdNOKxVSJPsPt9Q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411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7056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739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042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6022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62943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423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333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623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908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94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DAC18-6120-4191-BF19-1F94315FFEA5}" type="datetimeFigureOut">
              <a:rPr lang="pt-PT" smtClean="0"/>
              <a:t>03-01-2018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8BB31-A84D-40DA-B197-DB854BAE273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9387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hyperlink" Target="http://www.olgaslides.blogspot.pt/" TargetMode="External"/><Relationship Id="rId7" Type="http://schemas.openxmlformats.org/officeDocument/2006/relationships/image" Target="../media/image27.jpg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user/olgagomeslopes" TargetMode="External"/><Relationship Id="rId10" Type="http://schemas.openxmlformats.org/officeDocument/2006/relationships/image" Target="../media/image4.gif"/><Relationship Id="rId4" Type="http://schemas.openxmlformats.org/officeDocument/2006/relationships/hyperlink" Target="http://www.facebook.com/olga.lopes.16" TargetMode="External"/><Relationship Id="rId9" Type="http://schemas.openxmlformats.org/officeDocument/2006/relationships/image" Target="../media/image2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19726" y="3337468"/>
            <a:ext cx="417774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“Borbolete-se”! </a:t>
            </a:r>
          </a:p>
        </p:txBody>
      </p:sp>
      <p:sp>
        <p:nvSpPr>
          <p:cNvPr id="3" name="Retângulo 2"/>
          <p:cNvSpPr/>
          <p:nvPr/>
        </p:nvSpPr>
        <p:spPr>
          <a:xfrm>
            <a:off x="558672" y="4946134"/>
            <a:ext cx="90765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mundo anda necessitado de lindas metamorfoses!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17" y="2846633"/>
            <a:ext cx="1905000" cy="1905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417" y="347134"/>
            <a:ext cx="3323166" cy="265853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17" y="347134"/>
            <a:ext cx="3395133" cy="25463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0" y="5465233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9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  <p:sndAc>
          <p:stSnd loop="1">
            <p:snd r:embed="rId2" name="PETER HEAVEN &amp; blue light orchestra - she dreams.wav"/>
          </p:stSnd>
        </p:sndAc>
      </p:transition>
    </mc:Choice>
    <mc:Fallback>
      <p:transition spd="slow" advTm="10000">
        <p:fade/>
        <p:sndAc>
          <p:stSnd loop="1">
            <p:snd r:embed="rId2" name="PETER HEAVEN &amp; blue light orchestra - she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33" y="550333"/>
            <a:ext cx="10083799" cy="575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608665" y="4872336"/>
            <a:ext cx="8593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Todos nós temos algum tipo, nível ou grau de carência afetiva. A maioria de nós traz essa fome de afeto de experiências de não-amor vividas na infância.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926" y="1810898"/>
            <a:ext cx="2428682" cy="194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8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50333"/>
            <a:ext cx="10083800" cy="575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804334" y="4948535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Atenção negada, abraços adiados, beijos censurados, silêncios opressores… cada um de nós sabe exatamente as feridas emocionais que carrega; ou pensa saber.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717" y="2155824"/>
            <a:ext cx="339513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09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41867"/>
            <a:ext cx="10075333" cy="5774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142999" y="4948535"/>
            <a:ext cx="88815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que nos diferencia uns dos outros nessa questão dos buracos afetivos, é que alguns de nós têm consciência disso; outros, não se reconhecem nesse lugar;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184" y="840201"/>
            <a:ext cx="1905000" cy="1905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033" y="3043535"/>
            <a:ext cx="1905000" cy="1905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583" y="723437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5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41867"/>
            <a:ext cx="10083800" cy="576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921933" y="4999335"/>
            <a:ext cx="82211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outros, negarão até a morte; e os casos mais graves: aqueles que vivem a bradar por aí que isso tudo não passa de uma enorme bobagem.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83" y="1485670"/>
            <a:ext cx="1905000" cy="1905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1466" y="3585402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45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58799"/>
            <a:ext cx="10092267" cy="575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158999" y="5468035"/>
            <a:ext cx="707813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 é coisa da cabeça ou de outro lugar menos conturbado de nós, eu não sei.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867" y="1452033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9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550333"/>
            <a:ext cx="10473267" cy="575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880534" y="4982403"/>
            <a:ext cx="9296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 que eu sei é que a nossa maneira de estar no mundo e de nos relacionarmos com o outro é o que vai mudando o ritmo, a letra e a melodia da nossa música interna.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733" y="3246966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7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33" y="558801"/>
            <a:ext cx="10100734" cy="5743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821267" y="4973935"/>
            <a:ext cx="9550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Aquela música chiclete que não para de tocar em nossa frequência modulada emocional. E essa música foi composta, nota por nota, antes mesmo de virmos ao mundo.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982" y="2643003"/>
            <a:ext cx="2612140" cy="208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7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541867"/>
            <a:ext cx="10075333" cy="5765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329266" y="5067068"/>
            <a:ext cx="78316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se tem uma coisa que é verdade, é que a gente dança conforme a música. Uns de forma mais desinibida, dando show na pista da vida;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650" y="381000"/>
            <a:ext cx="339513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55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32" y="558799"/>
            <a:ext cx="10058401" cy="575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194734" y="5089436"/>
            <a:ext cx="108288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outros só no balancinho do corpo ou da cabeça, outros apenas ensaiam uma coreografia interna e não revelada… mas dançamos todos. Às vezes no sentido figurado, isso também é bem verdade.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32" y="1667934"/>
            <a:ext cx="3395133" cy="25463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517" y="2668089"/>
            <a:ext cx="339513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39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58800"/>
            <a:ext cx="10083799" cy="5765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762000" y="5033201"/>
            <a:ext cx="98805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Acontece que nesse vai e vem de nossas almas e corpos pela vida afora, de vez em quando a gente cria coragem e esfrega bem essa casca de carências sobre acumuladas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729" y="1041400"/>
            <a:ext cx="2570454" cy="205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9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41867"/>
            <a:ext cx="10092267" cy="57742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066800" y="4990868"/>
            <a:ext cx="86021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e deixa a pele respirar, deixa a alma à vontade para ensaiar uma dança diferente, menos engessada e pesada de expectativas, no encontro com outros pares.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733" y="753534"/>
            <a:ext cx="3395133" cy="25463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117" y="973667"/>
            <a:ext cx="339513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29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50333"/>
            <a:ext cx="10066866" cy="5765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227666" y="5024735"/>
            <a:ext cx="80856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esses encontros são tão raros e lindos que, muitas vezes, a gente corre o sério risco de acreditar que não temos direito a eles,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461" y="2710543"/>
            <a:ext cx="2516163" cy="188712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470" y="1080796"/>
            <a:ext cx="2516163" cy="188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9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32" y="550333"/>
            <a:ext cx="10066867" cy="575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295399" y="4940068"/>
            <a:ext cx="85005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não os merecemos; que, no final das contas, pode ser que a gente não leve mesmo jeito para esse tal de amor. Que pena… que pena…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768" y="2142283"/>
            <a:ext cx="2555378" cy="191653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8931" y="882650"/>
            <a:ext cx="2286273" cy="171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43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33" y="550333"/>
            <a:ext cx="10100734" cy="575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650067" y="49685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Porque na ânsia de sermos amados e de fazermos as pazes com todas as nossas pendências amorosas,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567" y="2748340"/>
            <a:ext cx="1905000" cy="1905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9917" y="670700"/>
            <a:ext cx="1905000" cy="1905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917" y="3063502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3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558800"/>
            <a:ext cx="10083800" cy="573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794934" y="491770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acabamos por negligenciar afeto e acolhimento a quem jamais deveríamos abandonar: nós mesmos!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067" y="3425825"/>
            <a:ext cx="3048000" cy="1143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867" y="1909233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2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66" y="550333"/>
            <a:ext cx="10058401" cy="576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405466" y="4982401"/>
            <a:ext cx="75861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Porque baseados em crenças que nos sabotam o direito a um peito livre para receber afeto, vamos tecendo casulos de proteção…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554" y="2290233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7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67" y="550333"/>
            <a:ext cx="10066866" cy="575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168399" y="5024735"/>
            <a:ext cx="85767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 nos apegamos tanto a esses casulos que abrimos mão do processo doloroso – porém libertador -, das inúmeras metamorfoses a que temos direito.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333" y="550333"/>
            <a:ext cx="3048000" cy="1143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533" y="3437696"/>
            <a:ext cx="3048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49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2" y="535021"/>
            <a:ext cx="10077855" cy="5768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363133" y="4564502"/>
            <a:ext cx="88476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Abrir as asas recém tecidas e tímidas, bem devagarinho… com ternura e aceitação. Com respeito à sua transitória imperfeição. Encantar-se com as novas asas e ganhar o espaço desconhecido.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445" y="2923939"/>
            <a:ext cx="2050704" cy="164056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617" y="1363619"/>
            <a:ext cx="2109365" cy="168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57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799" y="567267"/>
            <a:ext cx="10092267" cy="574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795866" y="5050134"/>
            <a:ext cx="84666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Provar outros néctares, conhecer outros jardins. Até que seja a hora de nos misturarmos com outro alguém que ouse voar ao nosso lado,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7744" y="687010"/>
            <a:ext cx="2092044" cy="167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2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6" y="550334"/>
            <a:ext cx="10109201" cy="5765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1913465" y="5315635"/>
            <a:ext cx="75268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mesmo sabendo que o voo possa ser breve… ou simplesmente por acreditar que há </a:t>
            </a:r>
            <a:r>
              <a:rPr lang="pt-PT" sz="32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voos</a:t>
            </a:r>
            <a:endParaRPr lang="pt-PT" sz="3200" b="1" dirty="0">
              <a:ln>
                <a:solidFill>
                  <a:schemeClr val="bg1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5240" y="866883"/>
            <a:ext cx="1890184" cy="151214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9509" y="2810935"/>
            <a:ext cx="1783355" cy="142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4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332" y="550333"/>
            <a:ext cx="10083801" cy="5748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431799" y="4923136"/>
            <a:ext cx="110151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que são para sempre, dentro de um “sempre” onde caibam os medos e as coragens de dois seres que, de tudo nessa vida, aprenderam que a única ´permanência real é a eterna transformação.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695" y="766233"/>
            <a:ext cx="3323166" cy="265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23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ipple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861734" y="1227667"/>
            <a:ext cx="79152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Ana </a:t>
            </a:r>
            <a:r>
              <a:rPr lang="pt-PT" sz="2400" b="1" dirty="0" err="1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Macarini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she dreams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3"/>
              </a:rPr>
              <a:t>www.olgaslides.blogspot.pt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400" b="1" dirty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752658" y="1041400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651934"/>
            <a:ext cx="2429934" cy="39454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6" y="980017"/>
            <a:ext cx="281517" cy="2815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66" y="4007908"/>
            <a:ext cx="281517" cy="2815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841" y="980017"/>
            <a:ext cx="281517" cy="2815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840" y="4013505"/>
            <a:ext cx="281517" cy="2815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450" y="524934"/>
            <a:ext cx="3395133" cy="25463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83" y="3071284"/>
            <a:ext cx="3395133" cy="25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43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ripple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633</Words>
  <Application>Microsoft Office PowerPoint</Application>
  <PresentationFormat>Ecrã Panorâmico</PresentationFormat>
  <Paragraphs>36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30" baseType="lpstr">
      <vt:lpstr>AR ESSENCE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17</cp:revision>
  <dcterms:created xsi:type="dcterms:W3CDTF">2018-01-02T18:22:38Z</dcterms:created>
  <dcterms:modified xsi:type="dcterms:W3CDTF">2018-01-03T19:07:31Z</dcterms:modified>
</cp:coreProperties>
</file>