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9" r:id="rId2"/>
    <p:sldId id="261" r:id="rId3"/>
    <p:sldId id="271" r:id="rId4"/>
    <p:sldId id="258" r:id="rId5"/>
    <p:sldId id="259" r:id="rId6"/>
    <p:sldId id="260" r:id="rId7"/>
    <p:sldId id="262" r:id="rId8"/>
    <p:sldId id="263" r:id="rId9"/>
    <p:sldId id="264" r:id="rId10"/>
    <p:sldId id="267" r:id="rId11"/>
    <p:sldId id="265" r:id="rId12"/>
    <p:sldId id="268" r:id="rId13"/>
    <p:sldId id="266" r:id="rId14"/>
    <p:sldId id="270" r:id="rId15"/>
    <p:sldId id="269" r:id="rId16"/>
    <p:sldId id="273" r:id="rId17"/>
    <p:sldId id="272" r:id="rId18"/>
    <p:sldId id="275" r:id="rId19"/>
    <p:sldId id="274" r:id="rId20"/>
    <p:sldId id="277" r:id="rId21"/>
    <p:sldId id="276" r:id="rId22"/>
    <p:sldId id="278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45MgVjvO6DeixKGXnoAeQ==" hashData="i86tGtYqCmm+e4QWdzn5yyX4rcs8GHIno3b7T8pXmYdN9lF0uHG9S+uzfxspG5LNlRBvZWm0p0JphHgelkPq4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D151B3F8-C877-48C1-A66D-0E917040B2EA}" type="datetimeFigureOut">
              <a:rPr lang="pt-PT" smtClean="0"/>
              <a:t>14-10-2018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FB6FC5CB-4139-4BC9-9110-76E57969215A}" type="slidenum">
              <a:rPr lang="pt-PT" smtClean="0"/>
              <a:t>‹#›</a:t>
            </a:fld>
            <a:endParaRPr lang="pt-PT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04952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B3F8-C877-48C1-A66D-0E917040B2EA}" type="datetimeFigureOut">
              <a:rPr lang="pt-PT" smtClean="0"/>
              <a:t>14-10-2018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5CB-4139-4BC9-9110-76E57969215A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80968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B3F8-C877-48C1-A66D-0E917040B2EA}" type="datetimeFigureOut">
              <a:rPr lang="pt-PT" smtClean="0"/>
              <a:t>14-10-2018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5CB-4139-4BC9-9110-76E57969215A}" type="slidenum">
              <a:rPr lang="pt-PT" smtClean="0"/>
              <a:t>‹#›</a:t>
            </a:fld>
            <a:endParaRPr lang="pt-PT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9454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B3F8-C877-48C1-A66D-0E917040B2EA}" type="datetimeFigureOut">
              <a:rPr lang="pt-PT" smtClean="0"/>
              <a:t>14-10-2018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5CB-4139-4BC9-9110-76E57969215A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729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B3F8-C877-48C1-A66D-0E917040B2EA}" type="datetimeFigureOut">
              <a:rPr lang="pt-PT" smtClean="0"/>
              <a:t>14-10-2018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5CB-4139-4BC9-9110-76E57969215A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8962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B3F8-C877-48C1-A66D-0E917040B2EA}" type="datetimeFigureOut">
              <a:rPr lang="pt-PT" smtClean="0"/>
              <a:t>14-10-2018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5CB-4139-4BC9-9110-76E57969215A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736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B3F8-C877-48C1-A66D-0E917040B2EA}" type="datetimeFigureOut">
              <a:rPr lang="pt-PT" smtClean="0"/>
              <a:t>14-10-2018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5CB-4139-4BC9-9110-76E57969215A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2296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B3F8-C877-48C1-A66D-0E917040B2EA}" type="datetimeFigureOut">
              <a:rPr lang="pt-PT" smtClean="0"/>
              <a:t>14-10-2018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5CB-4139-4BC9-9110-76E57969215A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54162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B3F8-C877-48C1-A66D-0E917040B2EA}" type="datetimeFigureOut">
              <a:rPr lang="pt-PT" smtClean="0"/>
              <a:t>14-10-2018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5CB-4139-4BC9-9110-76E57969215A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36774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B3F8-C877-48C1-A66D-0E917040B2EA}" type="datetimeFigureOut">
              <a:rPr lang="pt-PT" smtClean="0"/>
              <a:t>14-10-2018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5CB-4139-4BC9-9110-76E57969215A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64448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B3F8-C877-48C1-A66D-0E917040B2EA}" type="datetimeFigureOut">
              <a:rPr lang="pt-PT" smtClean="0"/>
              <a:t>14-10-2018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5CB-4139-4BC9-9110-76E57969215A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631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D151B3F8-C877-48C1-A66D-0E917040B2EA}" type="datetimeFigureOut">
              <a:rPr lang="pt-PT" smtClean="0"/>
              <a:t>14-10-2018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FB6FC5CB-4139-4BC9-9110-76E57969215A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68973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4BE9E7-0A01-4A22-A8B1-A900C28CA8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897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5000">
        <p:sndAc>
          <p:stSnd loop="1">
            <p:snd r:embed="rId2" name="Adagio - Tomaso Albinoni.wav"/>
          </p:stSnd>
        </p:sndAc>
      </p:transition>
    </mc:Choice>
    <mc:Fallback>
      <p:transition advTm="5000">
        <p:sndAc>
          <p:stSnd loop="1">
            <p:snd r:embed="rId2" name="Adagio - Tomaso Albinoni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3BC44C-9087-4122-92D5-FF987B267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7046FC-1476-47BB-A9A0-0989A55BCA64}"/>
              </a:ext>
            </a:extLst>
          </p:cNvPr>
          <p:cNvSpPr/>
          <p:nvPr/>
        </p:nvSpPr>
        <p:spPr>
          <a:xfrm>
            <a:off x="352426" y="4145317"/>
            <a:ext cx="666881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Os verdadeiros são poucos,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 mas eu sei quem são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B801552-16CA-48D1-87AD-2EE398787E2A}"/>
              </a:ext>
            </a:extLst>
          </p:cNvPr>
          <p:cNvSpPr/>
          <p:nvPr/>
        </p:nvSpPr>
        <p:spPr>
          <a:xfrm>
            <a:off x="6713092" y="5478576"/>
            <a:ext cx="51507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Por Marcel Camargo</a:t>
            </a:r>
          </a:p>
        </p:txBody>
      </p:sp>
    </p:spTree>
    <p:extLst>
      <p:ext uri="{BB962C8B-B14F-4D97-AF65-F5344CB8AC3E}">
        <p14:creationId xmlns:p14="http://schemas.microsoft.com/office/powerpoint/2010/main" val="356618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9C0A47-07FA-400D-A5E0-AFA8FD9D7E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A26FB13-EF4E-44BF-BB79-CB75CDFBDF1A}"/>
              </a:ext>
            </a:extLst>
          </p:cNvPr>
          <p:cNvSpPr/>
          <p:nvPr/>
        </p:nvSpPr>
        <p:spPr>
          <a:xfrm>
            <a:off x="365185" y="2605025"/>
            <a:ext cx="660495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Que sejam poucos os verdadeiros, que seja um, mas saibamos quem são. É assim que a gente se salva e se safa de roubadas.</a:t>
            </a:r>
          </a:p>
        </p:txBody>
      </p:sp>
    </p:spTree>
    <p:extLst>
      <p:ext uri="{BB962C8B-B14F-4D97-AF65-F5344CB8AC3E}">
        <p14:creationId xmlns:p14="http://schemas.microsoft.com/office/powerpoint/2010/main" val="3570911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F9566D-4FEA-4B6B-9D22-F61676B48A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6CBC7D9-CF15-4BAF-A960-2059DF075F7B}"/>
              </a:ext>
            </a:extLst>
          </p:cNvPr>
          <p:cNvSpPr/>
          <p:nvPr/>
        </p:nvSpPr>
        <p:spPr>
          <a:xfrm>
            <a:off x="166777" y="2139677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Uma das características mais sabidas e discutidas da sociedade atual é a solidão acompanhada. </a:t>
            </a:r>
          </a:p>
        </p:txBody>
      </p:sp>
    </p:spTree>
    <p:extLst>
      <p:ext uri="{BB962C8B-B14F-4D97-AF65-F5344CB8AC3E}">
        <p14:creationId xmlns:p14="http://schemas.microsoft.com/office/powerpoint/2010/main" val="31679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112AE2-B3B6-4E52-9EFB-9A9EBF70CB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CB165DC-4303-497F-BE03-717AD28309F0}"/>
              </a:ext>
            </a:extLst>
          </p:cNvPr>
          <p:cNvSpPr/>
          <p:nvPr/>
        </p:nvSpPr>
        <p:spPr>
          <a:xfrm>
            <a:off x="0" y="2863818"/>
            <a:ext cx="53109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Vivemos conectados, online, rodeados de multidões pelas ruas, porém, mesmo assim, muitos de nós nos sentimos sozinhos.</a:t>
            </a:r>
          </a:p>
        </p:txBody>
      </p:sp>
    </p:spTree>
    <p:extLst>
      <p:ext uri="{BB962C8B-B14F-4D97-AF65-F5344CB8AC3E}">
        <p14:creationId xmlns:p14="http://schemas.microsoft.com/office/powerpoint/2010/main" val="1441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A7535D-37A0-46E0-990B-D81816B2A5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98E5EA1-F63E-4D6E-8EFE-EDF1C8C384E0}"/>
              </a:ext>
            </a:extLst>
          </p:cNvPr>
          <p:cNvSpPr/>
          <p:nvPr/>
        </p:nvSpPr>
        <p:spPr>
          <a:xfrm>
            <a:off x="330679" y="1905506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Isso piora com a dificuldade em confiar no outro, num mundo em que o superficial e as aparências importam mais do que tudo</a:t>
            </a:r>
            <a:r>
              <a:rPr lang="pt-P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70086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E46D3F0-16A1-4D8C-9E92-D3D4D29B19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12A7300-A48A-45CD-A82E-DCC6C7011009}"/>
              </a:ext>
            </a:extLst>
          </p:cNvPr>
          <p:cNvSpPr/>
          <p:nvPr/>
        </p:nvSpPr>
        <p:spPr>
          <a:xfrm>
            <a:off x="347932" y="2656784"/>
            <a:ext cx="64324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 mundo está tão difícil, que a gente quer acreditar no bem, quer encontrar pessoas que possam nos ajudar a seguir com menos peso. </a:t>
            </a:r>
          </a:p>
        </p:txBody>
      </p:sp>
    </p:spTree>
    <p:extLst>
      <p:ext uri="{BB962C8B-B14F-4D97-AF65-F5344CB8AC3E}">
        <p14:creationId xmlns:p14="http://schemas.microsoft.com/office/powerpoint/2010/main" val="5727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821357E-0431-4381-8203-6B5DF21652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F9AD5D8-CD79-4291-B9D5-0BA5C36FEAD3}"/>
              </a:ext>
            </a:extLst>
          </p:cNvPr>
          <p:cNvSpPr/>
          <p:nvPr/>
        </p:nvSpPr>
        <p:spPr>
          <a:xfrm>
            <a:off x="293298" y="254479"/>
            <a:ext cx="48796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Tentar manter uma atitude otimista requer que enxerguemos o melhor de cada um, colocando-nos no lugar do outro.</a:t>
            </a:r>
          </a:p>
        </p:txBody>
      </p:sp>
    </p:spTree>
    <p:extLst>
      <p:ext uri="{BB962C8B-B14F-4D97-AF65-F5344CB8AC3E}">
        <p14:creationId xmlns:p14="http://schemas.microsoft.com/office/powerpoint/2010/main" val="161612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7DB893-2DFE-4B3A-ABA1-BDA93447A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28C1518-68F8-473E-B7AB-322C1B171DFD}"/>
              </a:ext>
            </a:extLst>
          </p:cNvPr>
          <p:cNvSpPr/>
          <p:nvPr/>
        </p:nvSpPr>
        <p:spPr>
          <a:xfrm>
            <a:off x="132271" y="1000512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gente releva, perdoa, recomeça, retoma, porque desistir ninguém quer. Não conseguimos conceber que possa existir quem não tenha nada a ofertar.</a:t>
            </a:r>
          </a:p>
        </p:txBody>
      </p:sp>
    </p:spTree>
    <p:extLst>
      <p:ext uri="{BB962C8B-B14F-4D97-AF65-F5344CB8AC3E}">
        <p14:creationId xmlns:p14="http://schemas.microsoft.com/office/powerpoint/2010/main" val="131596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53AAEF-9F38-4A10-8CC1-DBACABA1C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9037863-7531-46DA-A59D-03E6FA1225CA}"/>
              </a:ext>
            </a:extLst>
          </p:cNvPr>
          <p:cNvSpPr/>
          <p:nvPr/>
        </p:nvSpPr>
        <p:spPr>
          <a:xfrm>
            <a:off x="261668" y="103365"/>
            <a:ext cx="566467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é assim que, muitas vezes, a gente se decepciona, a gente dá de cara contra o muro, sendo alvo do pior que o outro possui dentro de si. </a:t>
            </a:r>
          </a:p>
        </p:txBody>
      </p:sp>
    </p:spTree>
    <p:extLst>
      <p:ext uri="{BB962C8B-B14F-4D97-AF65-F5344CB8AC3E}">
        <p14:creationId xmlns:p14="http://schemas.microsoft.com/office/powerpoint/2010/main" val="1271241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BA963B5-3F64-4BAA-BA1A-5C730E954F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7F8FAF2-40D9-4875-95EA-7383C76F1DBC}"/>
              </a:ext>
            </a:extLst>
          </p:cNvPr>
          <p:cNvSpPr/>
          <p:nvPr/>
        </p:nvSpPr>
        <p:spPr>
          <a:xfrm>
            <a:off x="227162" y="284044"/>
            <a:ext cx="480203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É assim que a gente se vê traído, enganado, passado para trás, sendo personagem de enredos mentirosos espalhados por aí na pior das intenções. </a:t>
            </a:r>
          </a:p>
        </p:txBody>
      </p:sp>
    </p:spTree>
    <p:extLst>
      <p:ext uri="{BB962C8B-B14F-4D97-AF65-F5344CB8AC3E}">
        <p14:creationId xmlns:p14="http://schemas.microsoft.com/office/powerpoint/2010/main" val="348340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8E5ABC-2ACD-4ACA-8792-96A77786FF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8343946-58BC-4D39-B085-5150A5495B57}"/>
              </a:ext>
            </a:extLst>
          </p:cNvPr>
          <p:cNvSpPr/>
          <p:nvPr/>
        </p:nvSpPr>
        <p:spPr>
          <a:xfrm>
            <a:off x="3936520" y="194989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Intenções que não dá para entender, nem aceitar, tampouco digerir.</a:t>
            </a:r>
          </a:p>
        </p:txBody>
      </p:sp>
    </p:spTree>
    <p:extLst>
      <p:ext uri="{BB962C8B-B14F-4D97-AF65-F5344CB8AC3E}">
        <p14:creationId xmlns:p14="http://schemas.microsoft.com/office/powerpoint/2010/main" val="415872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6C82B2-CDA3-487B-936F-DA2764494D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5260EC8-2B02-41FC-82ED-FDC8A73DDA09}"/>
              </a:ext>
            </a:extLst>
          </p:cNvPr>
          <p:cNvSpPr/>
          <p:nvPr/>
        </p:nvSpPr>
        <p:spPr>
          <a:xfrm>
            <a:off x="218536" y="2837939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Isso devasta fundo cada recanto de nossa alma, portanto, teremos que prestar bem atenção ao que costumamos ignorar, </a:t>
            </a:r>
          </a:p>
        </p:txBody>
      </p:sp>
    </p:spTree>
    <p:extLst>
      <p:ext uri="{BB962C8B-B14F-4D97-AF65-F5344CB8AC3E}">
        <p14:creationId xmlns:p14="http://schemas.microsoft.com/office/powerpoint/2010/main" val="4243392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38BE45-53A7-4873-8CEE-59A43CF1FB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7862540-E6F5-48D8-91E1-0D66F9E2D4DD}"/>
              </a:ext>
            </a:extLst>
          </p:cNvPr>
          <p:cNvSpPr/>
          <p:nvPr/>
        </p:nvSpPr>
        <p:spPr>
          <a:xfrm>
            <a:off x="3996906" y="3122611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porque é do ser humano a tendência a apegar-se às pedras em que tropeça, sem perceber o tanto de coisa boa que existe ao seu redor. </a:t>
            </a:r>
          </a:p>
        </p:txBody>
      </p:sp>
    </p:spTree>
    <p:extLst>
      <p:ext uri="{BB962C8B-B14F-4D97-AF65-F5344CB8AC3E}">
        <p14:creationId xmlns:p14="http://schemas.microsoft.com/office/powerpoint/2010/main" val="1558756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0141E6-EC1A-4200-997A-7B23CE876D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6783A0-0018-4E9D-B336-2AE0DB4E0EBC}"/>
              </a:ext>
            </a:extLst>
          </p:cNvPr>
          <p:cNvSpPr/>
          <p:nvPr/>
        </p:nvSpPr>
        <p:spPr>
          <a:xfrm>
            <a:off x="123645" y="1811396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Existe, sim, quem torce por nós, quem gosta verdadeiramente de nós, quem não machuca, não fofoca, não é ruim.</a:t>
            </a:r>
          </a:p>
        </p:txBody>
      </p:sp>
    </p:spTree>
    <p:extLst>
      <p:ext uri="{BB962C8B-B14F-4D97-AF65-F5344CB8AC3E}">
        <p14:creationId xmlns:p14="http://schemas.microsoft.com/office/powerpoint/2010/main" val="3765634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1B2F8E-6C8E-414D-9CB8-F4EAA3ACB7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5E3A773-5C9D-4719-93A6-B84D0066A144}"/>
              </a:ext>
            </a:extLst>
          </p:cNvPr>
          <p:cNvSpPr/>
          <p:nvPr/>
        </p:nvSpPr>
        <p:spPr>
          <a:xfrm>
            <a:off x="5972354" y="155124"/>
            <a:ext cx="506945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Sintonizar as batidas de nossos corações no ritmo sereno e verdadeiro das pessoas certas nos salvará da demora exagerada na tristeza.</a:t>
            </a:r>
          </a:p>
        </p:txBody>
      </p:sp>
    </p:spTree>
    <p:extLst>
      <p:ext uri="{BB962C8B-B14F-4D97-AF65-F5344CB8AC3E}">
        <p14:creationId xmlns:p14="http://schemas.microsoft.com/office/powerpoint/2010/main" val="3938029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B780AA-096B-4510-AFD5-F4D6FAC87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3843362-D5AF-4E70-B490-788F453DF6E1}"/>
              </a:ext>
            </a:extLst>
          </p:cNvPr>
          <p:cNvSpPr/>
          <p:nvPr/>
        </p:nvSpPr>
        <p:spPr>
          <a:xfrm>
            <a:off x="97766" y="129396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 formos desacreditar de tudo e de todos, acabaremos enlouquecendo.</a:t>
            </a:r>
          </a:p>
        </p:txBody>
      </p:sp>
    </p:spTree>
    <p:extLst>
      <p:ext uri="{BB962C8B-B14F-4D97-AF65-F5344CB8AC3E}">
        <p14:creationId xmlns:p14="http://schemas.microsoft.com/office/powerpoint/2010/main" val="1233165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2EF8B4-1227-4042-9651-02375D6E28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91E5818-BDCD-4646-967E-4FF8806989F0}"/>
              </a:ext>
            </a:extLst>
          </p:cNvPr>
          <p:cNvSpPr/>
          <p:nvPr/>
        </p:nvSpPr>
        <p:spPr>
          <a:xfrm>
            <a:off x="260839" y="171382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Erraremos muito em nossas escolhas, porém, não podemos perder a esperança de que haverá sempre alguém com quem poderemos contar. </a:t>
            </a:r>
          </a:p>
        </p:txBody>
      </p:sp>
    </p:spTree>
    <p:extLst>
      <p:ext uri="{BB962C8B-B14F-4D97-AF65-F5344CB8AC3E}">
        <p14:creationId xmlns:p14="http://schemas.microsoft.com/office/powerpoint/2010/main" val="169700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BAD0C8-2C28-4E56-A9AA-74336A3F3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91D88C2-83D7-45EF-B59F-E3CCB233C440}"/>
              </a:ext>
            </a:extLst>
          </p:cNvPr>
          <p:cNvSpPr/>
          <p:nvPr/>
        </p:nvSpPr>
        <p:spPr>
          <a:xfrm>
            <a:off x="4287716" y="204196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Alguém que nos entenderá e nos acolherá com verdade e comprometimento afetivo.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577123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C7CF83-0DB6-49D1-82A7-E154BAE920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965ABA2-EED0-4BE1-AE27-D21A35369A38}"/>
              </a:ext>
            </a:extLst>
          </p:cNvPr>
          <p:cNvSpPr/>
          <p:nvPr/>
        </p:nvSpPr>
        <p:spPr>
          <a:xfrm>
            <a:off x="339969" y="131220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Que sejam poucos os verdadeiros, que seja um, mas saibamos quem são.</a:t>
            </a:r>
          </a:p>
        </p:txBody>
      </p:sp>
    </p:spTree>
    <p:extLst>
      <p:ext uri="{BB962C8B-B14F-4D97-AF65-F5344CB8AC3E}">
        <p14:creationId xmlns:p14="http://schemas.microsoft.com/office/powerpoint/2010/main" val="350827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9D4F0D-E741-446B-8071-B9EE0EBD90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AC67658-064E-454F-ACF4-96E910F5E5BC}"/>
              </a:ext>
            </a:extLst>
          </p:cNvPr>
          <p:cNvSpPr/>
          <p:nvPr/>
        </p:nvSpPr>
        <p:spPr>
          <a:xfrm>
            <a:off x="1323530" y="4063843"/>
            <a:ext cx="616547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É assim que a gente se salva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e se safa de roubadas.</a:t>
            </a:r>
          </a:p>
        </p:txBody>
      </p:sp>
    </p:spTree>
    <p:extLst>
      <p:ext uri="{BB962C8B-B14F-4D97-AF65-F5344CB8AC3E}">
        <p14:creationId xmlns:p14="http://schemas.microsoft.com/office/powerpoint/2010/main" val="271121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3224A7-4CFE-44F2-ABAA-747DA3540C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CaixaDeTexto 1">
            <a:extLst>
              <a:ext uri="{FF2B5EF4-FFF2-40B4-BE49-F238E27FC236}">
                <a16:creationId xmlns:a16="http://schemas.microsoft.com/office/drawing/2014/main" id="{D9BC9CD2-5EE3-4B84-8992-F6347BACB64F}"/>
              </a:ext>
            </a:extLst>
          </p:cNvPr>
          <p:cNvSpPr txBox="1"/>
          <p:nvPr/>
        </p:nvSpPr>
        <p:spPr>
          <a:xfrm>
            <a:off x="2769079" y="311130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Autor do Texto: Marcel Camargo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Música: Adagio - Tomaso Albinoni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26B735-E325-45E8-8AFE-DBAC0042D0E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1209417" y="759123"/>
            <a:ext cx="1559662" cy="203583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2752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:split orient="vert"/>
      </p:transition>
    </mc:Choice>
    <mc:Fallback>
      <p:transition spd="slow" advTm="4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TM03457515[[fn=View]]</Template>
  <TotalTime>48</TotalTime>
  <Words>480</Words>
  <Application>Microsoft Office PowerPoint</Application>
  <PresentationFormat>Widescreen</PresentationFormat>
  <Paragraphs>35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Cambria Math</vt:lpstr>
      <vt:lpstr>Century Schoolbook</vt:lpstr>
      <vt:lpstr>Wingdings 2</vt:lpstr>
      <vt:lpstr>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8</cp:revision>
  <dcterms:created xsi:type="dcterms:W3CDTF">2018-10-14T18:59:45Z</dcterms:created>
  <dcterms:modified xsi:type="dcterms:W3CDTF">2018-10-14T19:59:30Z</dcterms:modified>
</cp:coreProperties>
</file>