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56" r:id="rId3"/>
    <p:sldId id="261" r:id="rId4"/>
    <p:sldId id="264" r:id="rId5"/>
    <p:sldId id="265" r:id="rId6"/>
    <p:sldId id="267" r:id="rId7"/>
    <p:sldId id="269" r:id="rId8"/>
    <p:sldId id="268" r:id="rId9"/>
    <p:sldId id="266" r:id="rId10"/>
    <p:sldId id="270" r:id="rId11"/>
    <p:sldId id="271" r:id="rId12"/>
    <p:sldId id="274" r:id="rId13"/>
    <p:sldId id="276" r:id="rId14"/>
    <p:sldId id="281" r:id="rId15"/>
    <p:sldId id="273" r:id="rId16"/>
    <p:sldId id="278" r:id="rId17"/>
    <p:sldId id="279" r:id="rId18"/>
    <p:sldId id="280" r:id="rId19"/>
    <p:sldId id="282" r:id="rId20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My8mfw4Pz40TtBA8vIyXw==" hashData="ltYnSrZ06C5j6nJ1ReOktnnUZJezo8y/vAXoNZxkwxLZ+YKBXU4ZMe7vsTWkCQOVNXV/74BnebHkkWtXZuL3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98475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58769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2145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3674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31780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9706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6828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53615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91180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6615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14559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4000"/>
            <a:lum/>
          </a:blip>
          <a:srcRect/>
          <a:tile tx="0" ty="0" sx="100000" sy="100000" flip="xy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4BE10-D936-432B-91B1-A5770FA4B042}" type="datetimeFigureOut">
              <a:rPr lang="pt-PT" smtClean="0"/>
              <a:t>07-07-2018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55566-5D18-4111-8051-DF28121D3147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81626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534" y="0"/>
            <a:ext cx="5220758" cy="647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68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 loop="1">
            <p:snd r:embed="rId2" name="Leonard Cohen - Hallelujah .wav"/>
          </p:stSnd>
        </p:sndAc>
      </p:transition>
    </mc:Choice>
    <mc:Fallback>
      <p:transition advTm="5000">
        <p:sndAc>
          <p:stSnd loop="1">
            <p:snd r:embed="rId2" name="Leonard Cohen - Hallelujah 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4" y="544750"/>
            <a:ext cx="11147897" cy="5756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2" name="CaixaDeTexto 1"/>
          <p:cNvSpPr txBox="1"/>
          <p:nvPr/>
        </p:nvSpPr>
        <p:spPr>
          <a:xfrm rot="10800000" flipV="1">
            <a:off x="652469" y="3919754"/>
            <a:ext cx="4680809" cy="110799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pt-PT" sz="6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e nós.</a:t>
            </a:r>
          </a:p>
        </p:txBody>
      </p:sp>
      <p:sp useBgFill="1">
        <p:nvSpPr>
          <p:cNvPr id="7" name="Retângulo 6"/>
          <p:cNvSpPr/>
          <p:nvPr/>
        </p:nvSpPr>
        <p:spPr>
          <a:xfrm>
            <a:off x="6797336" y="5272744"/>
            <a:ext cx="4378122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Letícia </a:t>
            </a:r>
            <a:r>
              <a:rPr lang="pt-PT" sz="5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Thompson</a:t>
            </a:r>
            <a:endParaRPr lang="pt-PT" sz="5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6005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window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3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20" y="554478"/>
            <a:ext cx="11138171" cy="5782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598023" y="583652"/>
            <a:ext cx="473410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Aquele que está esperando uma resposta de Deus deve aprender a olhar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 mais insistência para dentro do próprio coração.</a:t>
            </a:r>
          </a:p>
        </p:txBody>
      </p:sp>
    </p:spTree>
    <p:extLst>
      <p:ext uri="{BB962C8B-B14F-4D97-AF65-F5344CB8AC3E}">
        <p14:creationId xmlns:p14="http://schemas.microsoft.com/office/powerpoint/2010/main" val="2110774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01" y="535022"/>
            <a:ext cx="11193090" cy="5758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480101" y="625626"/>
            <a:ext cx="411565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cada manhã e cada noite eu peço a Deus sabedoria. Sabedoria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para reconhecer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as coisas boas das más, as que me elevarão das que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me deixariam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 chão.</a:t>
            </a:r>
          </a:p>
        </p:txBody>
      </p:sp>
    </p:spTree>
    <p:extLst>
      <p:ext uri="{BB962C8B-B14F-4D97-AF65-F5344CB8AC3E}">
        <p14:creationId xmlns:p14="http://schemas.microsoft.com/office/powerpoint/2010/main" val="2271806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101" y="398836"/>
            <a:ext cx="11202818" cy="59035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480101" y="525024"/>
            <a:ext cx="43294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não tarda em resposta, ao contrário do que muita gente diz.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Ele responde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imediatamente às nossas perguntas, nossas ansiedades.</a:t>
            </a:r>
          </a:p>
        </p:txBody>
      </p:sp>
    </p:spTree>
    <p:extLst>
      <p:ext uri="{BB962C8B-B14F-4D97-AF65-F5344CB8AC3E}">
        <p14:creationId xmlns:p14="http://schemas.microsoft.com/office/powerpoint/2010/main" val="2232378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1416" y="550606"/>
            <a:ext cx="11180957" cy="564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25433" y="655652"/>
            <a:ext cx="51697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acontece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connosco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que às vezes temos medo da resposta e preferimos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nesse caso ignorá-la.</a:t>
            </a:r>
          </a:p>
        </p:txBody>
      </p:sp>
    </p:spTree>
    <p:extLst>
      <p:ext uri="{BB962C8B-B14F-4D97-AF65-F5344CB8AC3E}">
        <p14:creationId xmlns:p14="http://schemas.microsoft.com/office/powerpoint/2010/main" val="1613620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3" y="535021"/>
            <a:ext cx="11167353" cy="5769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49184" y="67139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Assim, continuamos a vida numa espera inútil 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nos impedimos de avançar.</a:t>
            </a:r>
          </a:p>
        </p:txBody>
      </p:sp>
    </p:spTree>
    <p:extLst>
      <p:ext uri="{BB962C8B-B14F-4D97-AF65-F5344CB8AC3E}">
        <p14:creationId xmlns:p14="http://schemas.microsoft.com/office/powerpoint/2010/main" val="337699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window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22" y="535021"/>
            <a:ext cx="11167352" cy="57879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25434" y="635767"/>
            <a:ext cx="4267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Deus não tarda em resposta, ao contrário do que muita gente diz.</a:t>
            </a:r>
          </a:p>
        </p:txBody>
      </p:sp>
    </p:spTree>
    <p:extLst>
      <p:ext uri="{BB962C8B-B14F-4D97-AF65-F5344CB8AC3E}">
        <p14:creationId xmlns:p14="http://schemas.microsoft.com/office/powerpoint/2010/main" val="2708477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565" y="535021"/>
            <a:ext cx="11177081" cy="578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17165" y="562042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Ele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responde imediatamente às nossas perguntas, nossas ansiedades. </a:t>
            </a:r>
          </a:p>
        </p:txBody>
      </p:sp>
    </p:spTree>
    <p:extLst>
      <p:ext uri="{BB962C8B-B14F-4D97-AF65-F5344CB8AC3E}">
        <p14:creationId xmlns:p14="http://schemas.microsoft.com/office/powerpoint/2010/main" val="4081081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4" y="535021"/>
            <a:ext cx="11167352" cy="57892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593028" y="636938"/>
            <a:ext cx="420108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acontece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connosco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que às vezes temos medo da resposta e preferimos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nesse caso ignorá-la. </a:t>
            </a:r>
          </a:p>
        </p:txBody>
      </p:sp>
    </p:spTree>
    <p:extLst>
      <p:ext uri="{BB962C8B-B14F-4D97-AF65-F5344CB8AC3E}">
        <p14:creationId xmlns:p14="http://schemas.microsoft.com/office/powerpoint/2010/main" val="249453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566" y="573932"/>
            <a:ext cx="11167353" cy="57393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3051242" y="4447747"/>
            <a:ext cx="6096000" cy="1754326"/>
          </a:xfrm>
          <a:prstGeom prst="rect">
            <a:avLst/>
          </a:prstGeom>
          <a:ln>
            <a:solidFill>
              <a:schemeClr val="accent3">
                <a:alpha val="0"/>
              </a:schemeClr>
            </a:solidFill>
          </a:ln>
        </p:spPr>
        <p:txBody>
          <a:bodyPr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Assim, continuamos a vida numa espera inútil 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nos impedimos de avançar.</a:t>
            </a:r>
          </a:p>
        </p:txBody>
      </p:sp>
    </p:spTree>
    <p:extLst>
      <p:ext uri="{BB962C8B-B14F-4D97-AF65-F5344CB8AC3E}">
        <p14:creationId xmlns:p14="http://schemas.microsoft.com/office/powerpoint/2010/main" val="149522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649" y="496111"/>
            <a:ext cx="11115269" cy="5807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56001" y="566412"/>
            <a:ext cx="4267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É quando aprendemos a olhar bem dentro de nós e nos enxergamos com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honestidade que fazemos as melhores escolhas, alcançamos sucessos,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colhemos da vida a serenidade.</a:t>
            </a:r>
          </a:p>
        </p:txBody>
      </p:sp>
    </p:spTree>
    <p:extLst>
      <p:ext uri="{BB962C8B-B14F-4D97-AF65-F5344CB8AC3E}">
        <p14:creationId xmlns:p14="http://schemas.microsoft.com/office/powerpoint/2010/main" val="394469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3" y="554477"/>
            <a:ext cx="11157625" cy="57681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2" name="Retângulo 1"/>
          <p:cNvSpPr/>
          <p:nvPr/>
        </p:nvSpPr>
        <p:spPr>
          <a:xfrm>
            <a:off x="551053" y="576253"/>
            <a:ext cx="441484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projetamos para nós nem sempre é bom para nós, mas todas as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respostas de Deus são boas para nós.</a:t>
            </a:r>
          </a:p>
        </p:txBody>
      </p:sp>
    </p:spTree>
    <p:extLst>
      <p:ext uri="{BB962C8B-B14F-4D97-AF65-F5344CB8AC3E}">
        <p14:creationId xmlns:p14="http://schemas.microsoft.com/office/powerpoint/2010/main" val="2161389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4" y="525295"/>
            <a:ext cx="11177079" cy="5768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 flipH="1">
            <a:off x="5937663" y="3860809"/>
            <a:ext cx="564078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Elas nos fazem andar com passos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firmes e seguros, olhar para a frente sem nos perguntar onde o </a:t>
            </a:r>
            <a:r>
              <a:rPr lang="pt-PT" sz="3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caminho vai 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dar, </a:t>
            </a:r>
          </a:p>
        </p:txBody>
      </p:sp>
    </p:spTree>
    <p:extLst>
      <p:ext uri="{BB962C8B-B14F-4D97-AF65-F5344CB8AC3E}">
        <p14:creationId xmlns:p14="http://schemas.microsoft.com/office/powerpoint/2010/main" val="3872637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window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555" y="544750"/>
            <a:ext cx="11183363" cy="57587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 flipH="1">
            <a:off x="588709" y="622244"/>
            <a:ext cx="61870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pois sabemos sem sombra de dúvida que dará em algum lugar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seguro.</a:t>
            </a:r>
          </a:p>
        </p:txBody>
      </p:sp>
    </p:spTree>
    <p:extLst>
      <p:ext uri="{BB962C8B-B14F-4D97-AF65-F5344CB8AC3E}">
        <p14:creationId xmlns:p14="http://schemas.microsoft.com/office/powerpoint/2010/main" val="3522051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indow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020" y="535022"/>
            <a:ext cx="11167354" cy="5787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19686" y="535022"/>
            <a:ext cx="463074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Aquele que andou pela vida e errou, deve aprender a deixar o passado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pra trás, carregar em si apenas a experiência adquirida.</a:t>
            </a:r>
          </a:p>
        </p:txBody>
      </p:sp>
    </p:spTree>
    <p:extLst>
      <p:ext uri="{BB962C8B-B14F-4D97-AF65-F5344CB8AC3E}">
        <p14:creationId xmlns:p14="http://schemas.microsoft.com/office/powerpoint/2010/main" val="4137409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5294" y="535022"/>
            <a:ext cx="11157625" cy="5798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09961" y="623434"/>
            <a:ext cx="47236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nasce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sol, nasce uma nova oportunidade para cada um de nós e isso deve ser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aproveitado, trabalhado, sonhado.</a:t>
            </a:r>
          </a:p>
        </p:txBody>
      </p:sp>
    </p:spTree>
    <p:extLst>
      <p:ext uri="{BB962C8B-B14F-4D97-AF65-F5344CB8AC3E}">
        <p14:creationId xmlns:p14="http://schemas.microsoft.com/office/powerpoint/2010/main" val="1347326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window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9011" y="554478"/>
            <a:ext cx="11173636" cy="57886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 useBgFill="1">
        <p:nvSpPr>
          <p:cNvPr id="3" name="Retângulo 2"/>
          <p:cNvSpPr/>
          <p:nvPr/>
        </p:nvSpPr>
        <p:spPr>
          <a:xfrm>
            <a:off x="603678" y="639144"/>
            <a:ext cx="382781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Nossos planos às vezes diferem dos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 Deus para nós, mas a felicidade que almejamos para nossa vida é um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ponto comum entre Deus e nós.</a:t>
            </a:r>
          </a:p>
        </p:txBody>
      </p:sp>
    </p:spTree>
    <p:extLst>
      <p:ext uri="{BB962C8B-B14F-4D97-AF65-F5344CB8AC3E}">
        <p14:creationId xmlns:p14="http://schemas.microsoft.com/office/powerpoint/2010/main" val="1148113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14:window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CaixaDeTexto 1"/>
          <p:cNvSpPr txBox="1"/>
          <p:nvPr/>
        </p:nvSpPr>
        <p:spPr>
          <a:xfrm>
            <a:off x="2718805" y="320300"/>
            <a:ext cx="7052734" cy="5509200"/>
          </a:xfrm>
          <a:prstGeom prst="rect">
            <a:avLst/>
          </a:prstGeom>
        </p:spPr>
        <p:txBody>
          <a:bodyPr wrap="square" rtlCol="0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: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Letícia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Thompson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Música:Leonard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Cohen 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Hallelujah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5"/>
              </a:rPr>
              <a:t>www.sergrasan.com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926" b="12222"/>
          <a:stretch/>
        </p:blipFill>
        <p:spPr>
          <a:xfrm>
            <a:off x="823859" y="508862"/>
            <a:ext cx="2032000" cy="2922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8643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window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358</Words>
  <Application>Microsoft Office PowerPoint</Application>
  <PresentationFormat>Ecrã Panorâmico</PresentationFormat>
  <Paragraphs>47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19</vt:i4>
      </vt:variant>
    </vt:vector>
  </HeadingPairs>
  <TitlesOfParts>
    <vt:vector size="25" baseType="lpstr">
      <vt:lpstr>AR CENA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11</cp:revision>
  <dcterms:created xsi:type="dcterms:W3CDTF">2018-07-06T15:15:27Z</dcterms:created>
  <dcterms:modified xsi:type="dcterms:W3CDTF">2018-07-07T18:19:01Z</dcterms:modified>
</cp:coreProperties>
</file>