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8" r:id="rId3"/>
    <p:sldId id="258" r:id="rId4"/>
    <p:sldId id="292" r:id="rId5"/>
    <p:sldId id="291" r:id="rId6"/>
    <p:sldId id="290" r:id="rId7"/>
    <p:sldId id="289" r:id="rId8"/>
    <p:sldId id="261" r:id="rId9"/>
    <p:sldId id="288" r:id="rId10"/>
    <p:sldId id="263" r:id="rId11"/>
    <p:sldId id="287" r:id="rId12"/>
    <p:sldId id="264" r:id="rId13"/>
    <p:sldId id="265" r:id="rId14"/>
    <p:sldId id="286" r:id="rId15"/>
    <p:sldId id="268" r:id="rId16"/>
    <p:sldId id="285" r:id="rId17"/>
    <p:sldId id="284" r:id="rId18"/>
    <p:sldId id="273" r:id="rId19"/>
    <p:sldId id="274" r:id="rId20"/>
    <p:sldId id="279" r:id="rId21"/>
    <p:sldId id="275" r:id="rId22"/>
    <p:sldId id="280" r:id="rId23"/>
    <p:sldId id="281" r:id="rId24"/>
    <p:sldId id="282" r:id="rId25"/>
    <p:sldId id="283" r:id="rId26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s2KjUeCJ6WjSWyYOLSU3Q==" hashData="X1dN2cojI63Vz8VuH+S3ofj7oqAuMF1LVJeM5dxYuyK8srSDWrRDCkBSUm2g0204Qeg3HSxL2PHZRYp75NfyW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4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74297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09674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49933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7505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95554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6561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18438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4971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867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40593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52333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04435-784B-401C-A5C2-04DFEDACF432}" type="datetimeFigureOut">
              <a:rPr lang="pt-PT" smtClean="0"/>
              <a:t>13-06-2018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B55F25-007C-4F4B-BC80-73CA365AB4A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13396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7" Type="http://schemas.openxmlformats.org/officeDocument/2006/relationships/image" Target="../media/image2.gif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068" y="1032932"/>
            <a:ext cx="7924800" cy="455506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" y="0"/>
            <a:ext cx="12183532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821764" y="1772755"/>
            <a:ext cx="43059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FICANDO INVISÍVEL </a:t>
            </a:r>
            <a:endParaRPr lang="pt-PT" sz="4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6361199" y="5450263"/>
            <a:ext cx="31229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Analuz</a:t>
            </a:r>
            <a:r>
              <a:rPr lang="pt-PT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Carvalho</a:t>
            </a:r>
            <a:endParaRPr lang="pt-PT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06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>
        <p:sndAc>
          <p:stSnd loop="1">
            <p:snd r:embed="rId2" name="Richard Marx-Right Here Waiting.wav"/>
          </p:stSnd>
        </p:sndAc>
      </p:transition>
    </mc:Choice>
    <mc:Fallback>
      <p:transition advTm="10000">
        <p:sndAc>
          <p:stSnd loop="1">
            <p:snd r:embed="rId2" name="Richard Marx-Right Here Wait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357" y="1284051"/>
            <a:ext cx="7966954" cy="428989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" y="0"/>
            <a:ext cx="12183532" cy="68580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3466288" y="5543713"/>
            <a:ext cx="64559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Sempre ouço dizer que, a certa idade nós, as mulheres, nos fazemos invisíveis.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254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733" y="863600"/>
            <a:ext cx="7950200" cy="476673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19495" y="5596466"/>
            <a:ext cx="70505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Ou tão transparentes que nosso desempenho no drama da vida vai diminuindo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453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0" y="1253067"/>
            <a:ext cx="7882467" cy="43434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377209" y="5596467"/>
            <a:ext cx="65933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que nos tornamos inexistentes ou invisíveis para um mundo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816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599" y="1270001"/>
            <a:ext cx="7950201" cy="432646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48900" y="5506591"/>
            <a:ext cx="78469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onde só cabe a investida dos anos jovens, dessa mocidade que aí está pulsante e irreverente,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415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001" y="1253067"/>
            <a:ext cx="7941732" cy="432646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921360" y="5507126"/>
            <a:ext cx="78275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Eu não sei se me tornei invisível para o presente mundo, mas pode ser que assim seja.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27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8999" y="1286933"/>
            <a:ext cx="7916333" cy="431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648625" y="5433648"/>
            <a:ext cx="86835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Porém nunca me senti tão consciente de mim mesma como agora, nunca me senti tão estrela da minha vida,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759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599" y="914400"/>
            <a:ext cx="7941733" cy="47434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030089" y="5495032"/>
            <a:ext cx="562365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nunca curti tanto 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cada momento da minha existência.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896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467" y="1244600"/>
            <a:ext cx="7916333" cy="433493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058064" y="5562600"/>
            <a:ext cx="536877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Descobri que não sou 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uma princesa de contos de fada,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004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067" y="922867"/>
            <a:ext cx="7941734" cy="46736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482469" y="5596467"/>
            <a:ext cx="537273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cabelos dourados, faces cor de rosa, lábios de carmim,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981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0532" y="1286932"/>
            <a:ext cx="7916335" cy="42926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008336" y="5680157"/>
            <a:ext cx="63548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mas descobri o ser humano sensível que sou além de muito forte.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144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066" y="880533"/>
            <a:ext cx="7924801" cy="469053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345756" y="5571067"/>
            <a:ext cx="510588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Uma pessoa com suas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desventuras e suas grandezas.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165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fractur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067" y="880533"/>
            <a:ext cx="7907866" cy="469053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015079" y="5491423"/>
            <a:ext cx="467467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Descobri que posso tolerar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o luxo de não ser perfeita,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45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599" y="1253068"/>
            <a:ext cx="7967133" cy="435186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359285" y="5495032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 ter mil e um defeitos, de ter fraquezas, de me deixar enganar,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378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532" y="880532"/>
            <a:ext cx="7907868" cy="4699001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116094" y="5382108"/>
            <a:ext cx="75259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 fazer coisas indevidas e de não corresponder às expectativas dos outros.</a:t>
            </a:r>
            <a:endParaRPr lang="pt-PT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938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666" y="1269999"/>
            <a:ext cx="7984067" cy="433493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897480" y="5540061"/>
            <a:ext cx="54200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 apesar disso… Gostar de mim!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340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085" y="1284051"/>
            <a:ext cx="7898860" cy="428989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534383" y="5528022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Pois se não gostar de mim mesma como gostarei de outra pessoa?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641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132" y="1270000"/>
            <a:ext cx="7933267" cy="43878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544111" y="551829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Quando me olho no espelho e procuro quem fui sorrio àquela que hoje sou…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838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066" y="1286932"/>
            <a:ext cx="7916333" cy="437091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726438" y="5491424"/>
            <a:ext cx="557075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Regozijo-me do caminho andado, </a:t>
            </a: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aceito minhas incoerências.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404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085" y="1264596"/>
            <a:ext cx="7937770" cy="433853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931267" y="5537750"/>
            <a:ext cx="85765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Sei que devo cortejar com carinho a jovem que fui, mas deixá-la para traz porque agora me atrapalha.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763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132" y="1270000"/>
            <a:ext cx="7933267" cy="43878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096637" y="5469656"/>
            <a:ext cx="73800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Aquele mundo de ilusões e fantasias, já não é o meu mundo, não mais me fascina.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085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8996" y="816569"/>
            <a:ext cx="7889132" cy="476710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067455" y="5489112"/>
            <a:ext cx="78177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É bom demais viver sem ter tantas obrigações, bom demais não sentir uma inquietação, 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38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085" y="1293779"/>
            <a:ext cx="7918314" cy="42704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845668" y="5479384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um desassossego permanente causado por correr atrás de tantos devaneios.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126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630" y="1264595"/>
            <a:ext cx="7957225" cy="431908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398196" y="546965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Adoro ser invisível neste mundo triste, carente de sonhos e de poesia.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122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252408" y="1246086"/>
            <a:ext cx="554951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28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Analuz</a:t>
            </a:r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Carvalho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Richard Marx-</a:t>
            </a:r>
            <a:r>
              <a:rPr lang="pt-PT" sz="28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Right</a:t>
            </a:r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Here</a:t>
            </a:r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Waiting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  <a:hlinkClick r:id="rId5"/>
              </a:rPr>
              <a:t>www.sergrasan.com</a:t>
            </a:r>
            <a:endParaRPr lang="pt-PT" sz="28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44"/>
          <a:stretch/>
        </p:blipFill>
        <p:spPr>
          <a:xfrm>
            <a:off x="2587556" y="1365258"/>
            <a:ext cx="1789890" cy="2296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5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496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fracture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349</Words>
  <Application>Microsoft Office PowerPoint</Application>
  <PresentationFormat>Ecrã Panorâmico</PresentationFormat>
  <Paragraphs>40</Paragraphs>
  <Slides>25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25</vt:i4>
      </vt:variant>
    </vt:vector>
  </HeadingPairs>
  <TitlesOfParts>
    <vt:vector size="31" baseType="lpstr">
      <vt:lpstr>AR ESSENCE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11</cp:revision>
  <dcterms:created xsi:type="dcterms:W3CDTF">2018-06-13T18:48:55Z</dcterms:created>
  <dcterms:modified xsi:type="dcterms:W3CDTF">2018-06-13T20:12:53Z</dcterms:modified>
</cp:coreProperties>
</file>