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24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56" r:id="rId3"/>
    <p:sldId id="260" r:id="rId4"/>
    <p:sldId id="257" r:id="rId5"/>
    <p:sldId id="261" r:id="rId6"/>
    <p:sldId id="258" r:id="rId7"/>
    <p:sldId id="266" r:id="rId8"/>
    <p:sldId id="264" r:id="rId9"/>
    <p:sldId id="26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XGrD/6Y60FhEgn8elzm2g==" hashData="Adz2iilQfeL+WCT/0tTz42M5cQqDrJOavfrYK1RBacwe7gFxdiuHX5ynhQw22Nyqk6CPYaLHZgNNtlAJOPOq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CAFB-B115-458C-8020-E58FCB954B80}" type="datetimeFigureOut">
              <a:rPr lang="pt-PT" smtClean="0"/>
              <a:t>27-11-2018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AAB1F67C-37A9-4DA6-AC29-70858E02426C}" type="slidenum">
              <a:rPr lang="pt-PT" smtClean="0"/>
              <a:t>‹nº›</a:t>
            </a:fld>
            <a:endParaRPr lang="pt-PT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7724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3907CAFB-B115-458C-8020-E58FCB954B80}" type="datetimeFigureOut">
              <a:rPr lang="pt-PT" smtClean="0"/>
              <a:t>27-11-2018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F67C-37A9-4DA6-AC29-70858E02426C}" type="slidenum">
              <a:rPr lang="pt-PT" smtClean="0"/>
              <a:t>‹nº›</a:t>
            </a:fld>
            <a:endParaRPr lang="pt-PT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9332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CAFB-B115-458C-8020-E58FCB954B80}" type="datetimeFigureOut">
              <a:rPr lang="pt-PT" smtClean="0"/>
              <a:t>27-11-2018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F67C-37A9-4DA6-AC29-70858E02426C}" type="slidenum">
              <a:rPr lang="pt-PT" smtClean="0"/>
              <a:t>‹nº›</a:t>
            </a:fld>
            <a:endParaRPr lang="pt-PT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6265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CAFB-B115-458C-8020-E58FCB954B80}" type="datetimeFigureOut">
              <a:rPr lang="pt-PT" smtClean="0"/>
              <a:t>27-11-2018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F67C-37A9-4DA6-AC29-70858E02426C}" type="slidenum">
              <a:rPr lang="pt-PT" smtClean="0"/>
              <a:t>‹nº›</a:t>
            </a:fld>
            <a:endParaRPr lang="pt-PT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4681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CAFB-B115-458C-8020-E58FCB954B80}" type="datetimeFigureOut">
              <a:rPr lang="pt-PT" smtClean="0"/>
              <a:t>27-11-2018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F67C-37A9-4DA6-AC29-70858E02426C}" type="slidenum">
              <a:rPr lang="pt-PT" smtClean="0"/>
              <a:t>‹nº›</a:t>
            </a:fld>
            <a:endParaRPr lang="pt-PT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9659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CAFB-B115-458C-8020-E58FCB954B80}" type="datetimeFigureOut">
              <a:rPr lang="pt-PT" smtClean="0"/>
              <a:t>27-11-2018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F67C-37A9-4DA6-AC29-70858E02426C}" type="slidenum">
              <a:rPr lang="pt-PT" smtClean="0"/>
              <a:t>‹nº›</a:t>
            </a:fld>
            <a:endParaRPr lang="pt-PT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6764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CAFB-B115-458C-8020-E58FCB954B80}" type="datetimeFigureOut">
              <a:rPr lang="pt-PT" smtClean="0"/>
              <a:t>27-11-2018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F67C-37A9-4DA6-AC29-70858E02426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5071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CAFB-B115-458C-8020-E58FCB954B80}" type="datetimeFigureOut">
              <a:rPr lang="pt-PT" smtClean="0"/>
              <a:t>27-11-2018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F67C-37A9-4DA6-AC29-70858E02426C}" type="slidenum">
              <a:rPr lang="pt-PT" smtClean="0"/>
              <a:t>‹nº›</a:t>
            </a:fld>
            <a:endParaRPr lang="pt-PT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9303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3907CAFB-B115-458C-8020-E58FCB954B80}" type="datetimeFigureOut">
              <a:rPr lang="pt-PT" smtClean="0"/>
              <a:t>27-11-2018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AAB1F67C-37A9-4DA6-AC29-70858E02426C}" type="slidenum">
              <a:rPr lang="pt-PT" smtClean="0"/>
              <a:t>‹nº›</a:t>
            </a:fld>
            <a:endParaRPr lang="pt-PT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531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CAFB-B115-458C-8020-E58FCB954B80}" type="datetimeFigureOut">
              <a:rPr lang="pt-PT" smtClean="0"/>
              <a:t>27-11-2018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F67C-37A9-4DA6-AC29-70858E02426C}" type="slidenum">
              <a:rPr lang="pt-PT" smtClean="0"/>
              <a:t>‹nº›</a:t>
            </a:fld>
            <a:endParaRPr lang="pt-PT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9792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CAFB-B115-458C-8020-E58FCB954B80}" type="datetimeFigureOut">
              <a:rPr lang="pt-PT" smtClean="0"/>
              <a:t>27-11-2018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F67C-37A9-4DA6-AC29-70858E02426C}" type="slidenum">
              <a:rPr lang="pt-PT" smtClean="0"/>
              <a:t>‹nº›</a:t>
            </a:fld>
            <a:endParaRPr lang="pt-PT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6764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7CAFB-B115-458C-8020-E58FCB954B80}" type="datetimeFigureOut">
              <a:rPr lang="pt-PT" smtClean="0"/>
              <a:t>27-11-2018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AAB1F67C-37A9-4DA6-AC29-70858E02426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76303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png"/><Relationship Id="rId7" Type="http://schemas.openxmlformats.org/officeDocument/2006/relationships/image" Target="../media/image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11.gif"/><Relationship Id="rId7" Type="http://schemas.openxmlformats.org/officeDocument/2006/relationships/image" Target="../media/image5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5.gif"/><Relationship Id="rId7" Type="http://schemas.openxmlformats.org/officeDocument/2006/relationships/image" Target="../media/image4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7.gif"/><Relationship Id="rId4" Type="http://schemas.openxmlformats.org/officeDocument/2006/relationships/image" Target="../media/image16.gif"/><Relationship Id="rId9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19.gif"/><Relationship Id="rId7" Type="http://schemas.openxmlformats.org/officeDocument/2006/relationships/image" Target="../media/image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2.gif"/><Relationship Id="rId5" Type="http://schemas.openxmlformats.org/officeDocument/2006/relationships/image" Target="../media/image20.png"/><Relationship Id="rId10" Type="http://schemas.openxmlformats.org/officeDocument/2006/relationships/image" Target="../media/image13.gif"/><Relationship Id="rId4" Type="http://schemas.openxmlformats.org/officeDocument/2006/relationships/image" Target="../media/image11.gif"/><Relationship Id="rId9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4.jpg"/><Relationship Id="rId7" Type="http://schemas.openxmlformats.org/officeDocument/2006/relationships/image" Target="../media/image22.gif"/><Relationship Id="rId12" Type="http://schemas.openxmlformats.org/officeDocument/2006/relationships/image" Target="../media/image13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11" Type="http://schemas.openxmlformats.org/officeDocument/2006/relationships/image" Target="../media/image16.gif"/><Relationship Id="rId5" Type="http://schemas.openxmlformats.org/officeDocument/2006/relationships/image" Target="../media/image11.gif"/><Relationship Id="rId10" Type="http://schemas.openxmlformats.org/officeDocument/2006/relationships/image" Target="../media/image5.gif"/><Relationship Id="rId4" Type="http://schemas.openxmlformats.org/officeDocument/2006/relationships/image" Target="../media/image25.gif"/><Relationship Id="rId9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gif"/><Relationship Id="rId3" Type="http://schemas.openxmlformats.org/officeDocument/2006/relationships/image" Target="../media/image28.gif"/><Relationship Id="rId7" Type="http://schemas.openxmlformats.org/officeDocument/2006/relationships/image" Target="../media/image17.gi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10" Type="http://schemas.openxmlformats.org/officeDocument/2006/relationships/image" Target="../media/image13.gif"/><Relationship Id="rId4" Type="http://schemas.openxmlformats.org/officeDocument/2006/relationships/image" Target="../media/image3.png"/><Relationship Id="rId9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3" Type="http://schemas.openxmlformats.org/officeDocument/2006/relationships/image" Target="../media/image4.gif"/><Relationship Id="rId7" Type="http://schemas.openxmlformats.org/officeDocument/2006/relationships/image" Target="../media/image32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5" Type="http://schemas.openxmlformats.org/officeDocument/2006/relationships/image" Target="../media/image30.gif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image" Target="../media/image33.gif"/><Relationship Id="rId3" Type="http://schemas.openxmlformats.org/officeDocument/2006/relationships/image" Target="../media/image7.gif"/><Relationship Id="rId7" Type="http://schemas.openxmlformats.org/officeDocument/2006/relationships/hyperlink" Target="http://www.sergrasan.com/" TargetMode="External"/><Relationship Id="rId12" Type="http://schemas.openxmlformats.org/officeDocument/2006/relationships/image" Target="../media/image5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11" Type="http://schemas.openxmlformats.org/officeDocument/2006/relationships/image" Target="../media/image4.gif"/><Relationship Id="rId5" Type="http://schemas.openxmlformats.org/officeDocument/2006/relationships/hyperlink" Target="http://www.facebook.com/olga.lopes.16" TargetMode="External"/><Relationship Id="rId15" Type="http://schemas.openxmlformats.org/officeDocument/2006/relationships/image" Target="../media/image36.jpg"/><Relationship Id="rId10" Type="http://schemas.openxmlformats.org/officeDocument/2006/relationships/image" Target="../media/image3.png"/><Relationship Id="rId4" Type="http://schemas.openxmlformats.org/officeDocument/2006/relationships/hyperlink" Target="mailto:lopesolg@gmail.com" TargetMode="External"/><Relationship Id="rId9" Type="http://schemas.openxmlformats.org/officeDocument/2006/relationships/image" Target="../media/image8.gif"/><Relationship Id="rId14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E4235EA-5BAA-49A2-9260-ED940E12FA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133379"/>
            <a:ext cx="12191999" cy="780648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B674BEC-AF81-4908-AEF0-5F23DEBCC5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133379"/>
            <a:ext cx="12191999" cy="780648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9136AF6-D2F7-447C-BC35-494C168C73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63" y="6182724"/>
            <a:ext cx="4630213" cy="639209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3070AF4-EC09-4EDC-A067-C952CEDF92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451" y="6224131"/>
            <a:ext cx="4516477" cy="639209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575DDAE-C5B0-4BA9-857B-A371D963BC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079" y="6052561"/>
            <a:ext cx="769372" cy="76937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AA5CACD-655B-4D55-BC1C-BB59788FE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98" y="6099058"/>
            <a:ext cx="769372" cy="70788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79BEF30-696B-4135-B643-DC9116EB8A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55" y="6099057"/>
            <a:ext cx="769372" cy="707887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406E4901-C9F7-4FAA-AD07-8432324CFF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67" y="0"/>
            <a:ext cx="6104468" cy="6133379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0915BB1-33CA-479F-8AAD-B68B46D8FE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-1342"/>
            <a:ext cx="6095998" cy="6133379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83585374-B0FB-4BBC-9291-0C70D2EA01A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759" y="0"/>
            <a:ext cx="2786332" cy="295886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97E7128-0C2F-4BED-A792-CA48261A91A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086" y="4937984"/>
            <a:ext cx="2756139" cy="114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00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00">
        <p:sndAc>
          <p:stSnd loop="1">
            <p:snd r:embed="rId2" name="Demis Roussos - When A Child Is Born.wav"/>
          </p:stSnd>
        </p:sndAc>
      </p:transition>
    </mc:Choice>
    <mc:Fallback xmlns="">
      <p:transition advTm="15000">
        <p:sndAc>
          <p:stSnd loop="1">
            <p:snd r:embed="rId9" name="Demis Roussos - When A Child Is Bor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3AB5D9E-BD6A-4676-B5EF-BF8D10357C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0997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D2A1D68-4E53-47F4-BB55-A95832BC05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6099773"/>
            <a:ext cx="12191999" cy="780648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1A66E2E-5706-41C6-977D-EED08BF985FB}"/>
              </a:ext>
            </a:extLst>
          </p:cNvPr>
          <p:cNvSpPr/>
          <p:nvPr/>
        </p:nvSpPr>
        <p:spPr>
          <a:xfrm>
            <a:off x="2336435" y="6099060"/>
            <a:ext cx="147187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0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É Natal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E0C580F-210A-4881-A57D-9913D34D4355}"/>
              </a:ext>
            </a:extLst>
          </p:cNvPr>
          <p:cNvSpPr/>
          <p:nvPr/>
        </p:nvSpPr>
        <p:spPr>
          <a:xfrm>
            <a:off x="7013141" y="6050137"/>
            <a:ext cx="390844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8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 Eugénio de Sá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FB0403AE-0012-43C9-BF8C-85B5B7E685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314" y="6204475"/>
            <a:ext cx="3312543" cy="60247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6910C29-38B5-4C0C-8D86-E0B088A044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98" y="6099058"/>
            <a:ext cx="769372" cy="70788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672E958-84F2-47CA-BE3E-717279E09B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628" y="6099057"/>
            <a:ext cx="769372" cy="707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968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B67C410-0813-4AEC-9705-F62EBC03B9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F693647-65D9-4EC5-A269-5605E16E3F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066" y="205125"/>
            <a:ext cx="3044621" cy="289841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FC45B65-0D22-4603-94A1-85B62CF23C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075" y="0"/>
            <a:ext cx="2069308" cy="196993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612980C-B9A7-42CB-95FA-839B496D5B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441" y="2827933"/>
            <a:ext cx="2644943" cy="2517926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E93AF18-BF5A-46DA-8984-23455DAEA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9804" y="2127850"/>
            <a:ext cx="2644943" cy="251792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DAEDB15-0881-460A-9F5A-89412C83F4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0833" y="3815233"/>
            <a:ext cx="2291167" cy="226639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B4732ED-1044-434E-99F2-B5B61A07D6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438" y="2095270"/>
            <a:ext cx="2581339" cy="243647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7C5E397-4548-4A90-A633-5D611090B3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427" y="3982863"/>
            <a:ext cx="2167695" cy="214425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A9969B34-0A2C-4404-B091-30D7B9945B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309" y="2027282"/>
            <a:ext cx="1976960" cy="1955581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2A4A2D6B-438A-4D8F-863A-CF03D346CB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0890" y="2125745"/>
            <a:ext cx="1976960" cy="1955581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7118708E-76EB-4220-935B-B08FE0D42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759" y="0"/>
            <a:ext cx="2836259" cy="26281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4BCC19B2-C955-4693-A424-0F7B5444B8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888" y="57016"/>
            <a:ext cx="2836259" cy="262812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932220D-C22D-4EA8-83A2-4F5DA263E3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190" y="-8488"/>
            <a:ext cx="1976960" cy="1955581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9118B5EF-9B8D-4BEF-A9FF-2AB11AD3F7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423" y="548722"/>
            <a:ext cx="2172197" cy="1955581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10D4EEEC-C065-4EBD-ABC6-791C1C309E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698" y="2409022"/>
            <a:ext cx="1976960" cy="1955581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7CF686DC-86F6-4204-A21E-CC36DEF368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06619"/>
            <a:ext cx="1797284" cy="1955581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DA69346A-5EA1-4AA5-B1F1-2189342D49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465" y="1117479"/>
            <a:ext cx="1976960" cy="1955581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6D94968D-14B3-43F7-A359-9442D33E81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180" y="4645776"/>
            <a:ext cx="1212980" cy="1186446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F9E2D9C1-CA67-4E52-9FEA-409021A8E8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133379"/>
            <a:ext cx="12191999" cy="780648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34FEBF2-7A90-4F84-8B3D-8EE24B54CF65}"/>
              </a:ext>
            </a:extLst>
          </p:cNvPr>
          <p:cNvSpPr/>
          <p:nvPr/>
        </p:nvSpPr>
        <p:spPr>
          <a:xfrm>
            <a:off x="3003485" y="3506849"/>
            <a:ext cx="508330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Pezitos morenos</a:t>
            </a:r>
            <a:b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</a:b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Calções remendados</a:t>
            </a:r>
            <a:b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</a:b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Bem pouco serenos</a:t>
            </a:r>
            <a:b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</a:b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Uns olhos pequenos</a:t>
            </a:r>
            <a:b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</a:b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 mágoas toldados</a:t>
            </a:r>
          </a:p>
        </p:txBody>
      </p:sp>
      <p:pic>
        <p:nvPicPr>
          <p:cNvPr id="26" name="Imagem 25">
            <a:extLst>
              <a:ext uri="{FF2B5EF4-FFF2-40B4-BE49-F238E27FC236}">
                <a16:creationId xmlns:a16="http://schemas.microsoft.com/office/drawing/2014/main" id="{902EF554-E964-4FF9-A668-E932B8254A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133379"/>
            <a:ext cx="12191999" cy="780648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F48E5007-EFC8-42B4-A02E-A5651569FFF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63" y="6182724"/>
            <a:ext cx="4630213" cy="639209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3EDFA529-A54A-4366-97A6-9D7F1D5249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451" y="6224131"/>
            <a:ext cx="4516477" cy="639209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AA500A35-2862-4FD2-9C57-E5E8FD5EF8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079" y="6052561"/>
            <a:ext cx="769372" cy="769372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6E0CA95A-36E1-48D4-B9C9-D97158DD5B9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98" y="6099058"/>
            <a:ext cx="769372" cy="707887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3786ACE4-23EE-43CE-8DCA-4E5FB7E6B7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55" y="6099057"/>
            <a:ext cx="769372" cy="707887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D0031A98-AF17-4C9F-9633-CA44CF39B7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099775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B0B396EB-8FC2-457C-B6EA-5286A5BC28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9" y="0"/>
            <a:ext cx="6096001" cy="609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178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7848E11-D1CE-4093-86A3-56E256B15E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E120B50-4FFA-47A8-8047-D6F6F0CDFC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1825" y="3773178"/>
            <a:ext cx="1003709" cy="109738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51F9D86-0B50-4622-817C-19FCD78645B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52265">
            <a:off x="5319181" y="2429118"/>
            <a:ext cx="1536788" cy="1222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2B504F3-3B8B-4486-9CFC-2D323EB650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871">
            <a:off x="6702517" y="2477576"/>
            <a:ext cx="1537064" cy="115611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0133407-36B9-4C5F-8EE7-0A0C9F41622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97946">
            <a:off x="2953723" y="2493034"/>
            <a:ext cx="1064879" cy="8469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F9433A0-7731-4C79-B181-916BAB8062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03667">
            <a:off x="3932971" y="2508906"/>
            <a:ext cx="1064879" cy="846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B665213-A10F-4E8D-9881-E03BB6A19F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955" y="1699297"/>
            <a:ext cx="689822" cy="13204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CDCDFB06-DE3F-4F84-A225-D4166EAD2A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955" y="1178836"/>
            <a:ext cx="689822" cy="13204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0A88796C-8A0C-4176-AA7D-1CCF941212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228" y="130584"/>
            <a:ext cx="2562306" cy="2360583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44528A93-BE4C-46DC-B4DB-E72ABBB6A8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930" y="838335"/>
            <a:ext cx="1800298" cy="1106719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C36850E0-CAEC-448A-A27C-2DF5BDCC7B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4975"/>
            <a:ext cx="1800298" cy="1106719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C380342-6497-4063-923F-C0A0C6BF1A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341" y="631196"/>
            <a:ext cx="1611323" cy="990548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A961D8BF-A2F5-42AB-AE8C-01CA55D1F7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508" y="807667"/>
            <a:ext cx="1611323" cy="990548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8FF82F-38DF-4FC2-B3F1-0C1DF1AECCE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133379"/>
            <a:ext cx="12191999" cy="780648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0939145-7188-46F6-8763-A6F33F93798F}"/>
              </a:ext>
            </a:extLst>
          </p:cNvPr>
          <p:cNvSpPr/>
          <p:nvPr/>
        </p:nvSpPr>
        <p:spPr>
          <a:xfrm>
            <a:off x="3286664" y="367581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Nas ruas doiradas</a:t>
            </a:r>
            <a:b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</a:b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Dezembro é andado</a:t>
            </a:r>
            <a:b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</a:b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Há contos de fadas</a:t>
            </a:r>
            <a:b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</a:b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Um mundo encantado</a:t>
            </a:r>
            <a:b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</a:b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Só </a:t>
            </a:r>
            <a:r>
              <a:rPr lang="pt-PT" sz="3200" b="1" dirty="0" err="1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p’ra</a:t>
            </a: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alguns contado</a:t>
            </a:r>
          </a:p>
        </p:txBody>
      </p:sp>
      <p:pic>
        <p:nvPicPr>
          <p:cNvPr id="27" name="Imagem 26">
            <a:extLst>
              <a:ext uri="{FF2B5EF4-FFF2-40B4-BE49-F238E27FC236}">
                <a16:creationId xmlns:a16="http://schemas.microsoft.com/office/drawing/2014/main" id="{F218D7BF-FEF6-4236-89B7-1DA455A6F50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63" y="6182724"/>
            <a:ext cx="4630213" cy="639209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70EF362C-024D-4FA0-8774-51368078F38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451" y="6224131"/>
            <a:ext cx="4516477" cy="639209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9EA7EE63-9BF6-47BF-B70D-EA94E52344F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079" y="6052561"/>
            <a:ext cx="769372" cy="769372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E581543F-ED3C-4B0B-B05D-829736F077A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98" y="6099058"/>
            <a:ext cx="769372" cy="707887"/>
          </a:xfrm>
          <a:prstGeom prst="rect">
            <a:avLst/>
          </a:prstGeom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BB0CB90A-19B7-4A76-96F9-A430C5BD4B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55" y="6099057"/>
            <a:ext cx="769372" cy="707887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541E6161-1430-42A6-A536-D3AEB913AFD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32831" cy="6099775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AD6071FE-904D-4D7C-BA5F-9F79EEC6CA7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9" y="0"/>
            <a:ext cx="6096001" cy="609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436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8B4AEAD-ABC4-4A8B-A1FF-AFB747C2FC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9785611-F3A2-44C6-9082-4011F697A4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023" y="2199736"/>
            <a:ext cx="1397479" cy="2889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05D15F4-5D0A-4645-BC21-33ECECEA45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517" y="112144"/>
            <a:ext cx="2078966" cy="32099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FF2D142-E4D9-4D59-93E5-B782250A4B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373" y="2199736"/>
            <a:ext cx="2078966" cy="3209925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79FA1A5C-6C21-44B2-8375-48F65A3B6F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1" y="2039698"/>
            <a:ext cx="2078966" cy="3209925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6EB4FAD-106B-4DBD-9297-171491CD4D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154" y="3741978"/>
            <a:ext cx="479821" cy="349909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CEC6C84D-F7AD-4C42-BDB4-7098650C68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500" y="2600415"/>
            <a:ext cx="450186" cy="328298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1B07D96E-98CC-4054-97A3-91FD818BBC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500" y="1588159"/>
            <a:ext cx="450186" cy="328298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F7E49E3C-73D6-4155-A464-765718BAB9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82" y="3644660"/>
            <a:ext cx="450186" cy="328298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1EA513E-60D7-44FE-A49F-5E69D459B5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53" y="311539"/>
            <a:ext cx="450186" cy="32829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52CCC4F-C9F7-4E28-8A5A-8439F35241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67" y="1752308"/>
            <a:ext cx="450186" cy="328298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10552521-747C-4710-A3D3-1FF7203754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15" y="1203834"/>
            <a:ext cx="450186" cy="328298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1F4CCB89-36FC-41D7-AEE1-86C8B91126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523" y="2600415"/>
            <a:ext cx="450186" cy="328298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C1F4B2E8-2250-411C-96F4-D7F709FC12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855" y="3763589"/>
            <a:ext cx="450186" cy="328298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AA43D333-E429-4ADC-9C9B-3854D488E3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073" y="112144"/>
            <a:ext cx="450186" cy="328298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CE869EE9-23A6-4846-9D06-543A1D106D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872" y="-56027"/>
            <a:ext cx="1810025" cy="1259861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B8B940D4-FD5A-4C9A-A808-F94E6C8797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8637" y="3315597"/>
            <a:ext cx="1763363" cy="1227382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2FA10C8D-D8BF-4061-ADA0-341B70067F5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133379"/>
            <a:ext cx="12191999" cy="780648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02BA1D84-80A7-4338-980C-63270D6717D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133379"/>
            <a:ext cx="12191999" cy="780648"/>
          </a:xfrm>
          <a:prstGeom prst="rect">
            <a:avLst/>
          </a:prstGeom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50F57B6C-D0C2-4BA6-88FD-891E251B6A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63" y="6182724"/>
            <a:ext cx="4630213" cy="639209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4DA1EDA3-D727-4FB6-AB86-1501B07D76E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451" y="6224131"/>
            <a:ext cx="4516477" cy="639209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3AE64FC2-DDD6-44C1-8A06-5BA216973D8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079" y="6052561"/>
            <a:ext cx="769372" cy="769372"/>
          </a:xfrm>
          <a:prstGeom prst="rect">
            <a:avLst/>
          </a:prstGeom>
        </p:spPr>
      </p:pic>
      <p:sp>
        <p:nvSpPr>
          <p:cNvPr id="35" name="Retângulo 34">
            <a:extLst>
              <a:ext uri="{FF2B5EF4-FFF2-40B4-BE49-F238E27FC236}">
                <a16:creationId xmlns:a16="http://schemas.microsoft.com/office/drawing/2014/main" id="{78BB0BCD-01D8-4262-A407-7E61EEF1C759}"/>
              </a:ext>
            </a:extLst>
          </p:cNvPr>
          <p:cNvSpPr/>
          <p:nvPr/>
        </p:nvSpPr>
        <p:spPr>
          <a:xfrm>
            <a:off x="674064" y="3345536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noite que chega</a:t>
            </a:r>
            <a:b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</a:b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com ela o frio</a:t>
            </a:r>
            <a:b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</a:b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Comida fumega</a:t>
            </a:r>
            <a:b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</a:b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Convite ao fastio</a:t>
            </a:r>
            <a:b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</a:b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Num vão desafio</a:t>
            </a:r>
          </a:p>
        </p:txBody>
      </p:sp>
      <p:pic>
        <p:nvPicPr>
          <p:cNvPr id="36" name="Imagem 35">
            <a:extLst>
              <a:ext uri="{FF2B5EF4-FFF2-40B4-BE49-F238E27FC236}">
                <a16:creationId xmlns:a16="http://schemas.microsoft.com/office/drawing/2014/main" id="{9E48DF05-75E7-4FC4-8E2F-646B3B75AB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98" y="6099058"/>
            <a:ext cx="769372" cy="707887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6E5AA286-F707-4E62-881B-5093083732D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55" y="6099057"/>
            <a:ext cx="769372" cy="707887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848E903E-FD48-40B3-95E0-4FF07B2DC30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0997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3029F870-1590-4B58-89C7-0D0E8E2D4B6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6" y="0"/>
            <a:ext cx="6096003" cy="60997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345A3F65-E256-4E29-B1DB-199EA40510B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440" y="4181462"/>
            <a:ext cx="261938" cy="316329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524F1837-A9D0-4145-9559-6038C5A056B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5667" y="4017957"/>
            <a:ext cx="261938" cy="316329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84951F4B-7827-4C71-8494-6DF5005F1C4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3437" y="3954858"/>
            <a:ext cx="261938" cy="316329"/>
          </a:xfrm>
          <a:prstGeom prst="rect">
            <a:avLst/>
          </a:prstGeom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E7F3E4E4-82DB-48DC-8B43-C0550FF4F6E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6471" y="804751"/>
            <a:ext cx="261938" cy="316329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587DD476-AACB-45CB-B7F8-533DF62E9AA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4698" y="641246"/>
            <a:ext cx="261938" cy="316329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4EADE553-964C-4C59-9AAF-26D712E6DB4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68" y="578147"/>
            <a:ext cx="261938" cy="316329"/>
          </a:xfrm>
          <a:prstGeom prst="rect">
            <a:avLst/>
          </a:prstGeom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02F38FB3-A3E6-40FC-98C2-3E683EBAEE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3221" y="1716120"/>
            <a:ext cx="1740907" cy="1211752"/>
          </a:xfrm>
          <a:prstGeom prst="rect">
            <a:avLst/>
          </a:prstGeom>
        </p:spPr>
      </p:pic>
      <p:pic>
        <p:nvPicPr>
          <p:cNvPr id="51" name="Imagem 50">
            <a:extLst>
              <a:ext uri="{FF2B5EF4-FFF2-40B4-BE49-F238E27FC236}">
                <a16:creationId xmlns:a16="http://schemas.microsoft.com/office/drawing/2014/main" id="{50902916-D82B-4716-A265-F30C32E4583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2904" y="2581986"/>
            <a:ext cx="258602" cy="312300"/>
          </a:xfrm>
          <a:prstGeom prst="rect">
            <a:avLst/>
          </a:prstGeom>
        </p:spPr>
      </p:pic>
      <p:pic>
        <p:nvPicPr>
          <p:cNvPr id="52" name="Imagem 51">
            <a:extLst>
              <a:ext uri="{FF2B5EF4-FFF2-40B4-BE49-F238E27FC236}">
                <a16:creationId xmlns:a16="http://schemas.microsoft.com/office/drawing/2014/main" id="{F6F8C713-00E1-408E-B60A-005606034FC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1131" y="2418481"/>
            <a:ext cx="258602" cy="312300"/>
          </a:xfrm>
          <a:prstGeom prst="rect">
            <a:avLst/>
          </a:prstGeom>
        </p:spPr>
      </p:pic>
      <p:pic>
        <p:nvPicPr>
          <p:cNvPr id="53" name="Imagem 52">
            <a:extLst>
              <a:ext uri="{FF2B5EF4-FFF2-40B4-BE49-F238E27FC236}">
                <a16:creationId xmlns:a16="http://schemas.microsoft.com/office/drawing/2014/main" id="{A4B572DC-B11F-4D81-892E-273118D4E96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8901" y="2355382"/>
            <a:ext cx="258602" cy="312300"/>
          </a:xfrm>
          <a:prstGeom prst="rect">
            <a:avLst/>
          </a:prstGeom>
        </p:spPr>
      </p:pic>
      <p:pic>
        <p:nvPicPr>
          <p:cNvPr id="54" name="Imagem 53">
            <a:extLst>
              <a:ext uri="{FF2B5EF4-FFF2-40B4-BE49-F238E27FC236}">
                <a16:creationId xmlns:a16="http://schemas.microsoft.com/office/drawing/2014/main" id="{F2DB32B0-82B5-4664-8FE6-5079240F16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9661" y="3957302"/>
            <a:ext cx="1763363" cy="1227382"/>
          </a:xfrm>
          <a:prstGeom prst="rect">
            <a:avLst/>
          </a:prstGeom>
        </p:spPr>
      </p:pic>
      <p:pic>
        <p:nvPicPr>
          <p:cNvPr id="55" name="Imagem 54">
            <a:extLst>
              <a:ext uri="{FF2B5EF4-FFF2-40B4-BE49-F238E27FC236}">
                <a16:creationId xmlns:a16="http://schemas.microsoft.com/office/drawing/2014/main" id="{7A605520-765A-4E03-9405-9BCD589CEBD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8464" y="4823167"/>
            <a:ext cx="261938" cy="316329"/>
          </a:xfrm>
          <a:prstGeom prst="rect">
            <a:avLst/>
          </a:prstGeom>
        </p:spPr>
      </p:pic>
      <p:pic>
        <p:nvPicPr>
          <p:cNvPr id="56" name="Imagem 55">
            <a:extLst>
              <a:ext uri="{FF2B5EF4-FFF2-40B4-BE49-F238E27FC236}">
                <a16:creationId xmlns:a16="http://schemas.microsoft.com/office/drawing/2014/main" id="{B5F76C75-3C89-43A1-A1F6-CF88E30DD00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691" y="4659662"/>
            <a:ext cx="261938" cy="316329"/>
          </a:xfrm>
          <a:prstGeom prst="rect">
            <a:avLst/>
          </a:prstGeom>
        </p:spPr>
      </p:pic>
      <p:pic>
        <p:nvPicPr>
          <p:cNvPr id="57" name="Imagem 56">
            <a:extLst>
              <a:ext uri="{FF2B5EF4-FFF2-40B4-BE49-F238E27FC236}">
                <a16:creationId xmlns:a16="http://schemas.microsoft.com/office/drawing/2014/main" id="{2A583795-E15D-4764-8C01-75AFE01CF99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4461" y="4596563"/>
            <a:ext cx="261938" cy="316329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AE29E013-D3B2-4666-B14B-56544C48F5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0554" y="2187825"/>
            <a:ext cx="1740907" cy="1211752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FCAB37DD-A5FC-4FBC-AEBF-2E1E7A62AD5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237" y="3053691"/>
            <a:ext cx="258602" cy="312300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BB2B3E1E-0BB9-44AE-9B35-B294BE66599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8464" y="2890186"/>
            <a:ext cx="258602" cy="312300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C49E9622-12F2-449E-A225-62370E4E894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6234" y="2827087"/>
            <a:ext cx="258602" cy="31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170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ADAC3E-0FC9-4FCE-96B1-C1000DBFAB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728685A-ED1C-4DB1-BF0C-4EBB11E999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392" y="232913"/>
            <a:ext cx="1595681" cy="349513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72E4659B-C397-4809-BEA8-529174D6FC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386" y="1207158"/>
            <a:ext cx="659344" cy="2053627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2546208C-D070-4295-A232-65801F88DD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109" y="1328522"/>
            <a:ext cx="1771630" cy="1690723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FC0BF0A5-F76C-4876-85D8-EEB586DC2E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472" y="1053890"/>
            <a:ext cx="1259840" cy="1519538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0572AD96-CB57-40A0-A57E-3F24976FD1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974" y="1980661"/>
            <a:ext cx="1169418" cy="1156771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5AEE1F6A-8EBF-4C0B-8882-D645437ED3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381" y="595859"/>
            <a:ext cx="1278964" cy="1396843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17B61455-F8DA-40A4-ADE6-0BE35C88F5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859" y="1830514"/>
            <a:ext cx="1254515" cy="1430271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F716A5C0-30C3-4500-92DD-A09D8FCE89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72" y="527871"/>
            <a:ext cx="1278965" cy="708936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CD283454-7D73-4CAD-973F-2BB15048B3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732" y="626334"/>
            <a:ext cx="716686" cy="708936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B0408DD4-9C5F-4573-A1D2-C582037DA1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106" y="595860"/>
            <a:ext cx="1335063" cy="1234654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83C46D75-F5A3-443C-9505-6DA788241D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2249" y="217633"/>
            <a:ext cx="1529751" cy="1323603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FDC7B402-D0C6-49C7-996F-32E72916FA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8663" y="1414733"/>
            <a:ext cx="1075902" cy="1311894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AE677911-36A0-4F60-9920-209401C5ED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830" y="185053"/>
            <a:ext cx="1497511" cy="1323603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31D49D79-ABF4-416C-B25A-7DCF125391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856" y="1656272"/>
            <a:ext cx="1075902" cy="1193707"/>
          </a:xfrm>
          <a:prstGeom prst="rect">
            <a:avLst/>
          </a:prstGeom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43775190-8396-4B02-8A45-D740985086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148" y="117065"/>
            <a:ext cx="716686" cy="708936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33F73A20-CF47-448B-817D-3BB39BE9B2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001" y="215528"/>
            <a:ext cx="1277414" cy="12636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D0DEDA6-CCA1-402C-AD3F-40FE6410B1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22" y="3260785"/>
            <a:ext cx="1513815" cy="196796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3BE57F93-AB46-4A33-9322-945E842D6AE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169" y="4464935"/>
            <a:ext cx="261938" cy="316329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A65A3A2B-F99C-41F2-84E9-E6605E34CE3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8663" y="3448758"/>
            <a:ext cx="261938" cy="316329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2A009A0A-53AE-410C-B969-3B0CB6441C8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104" y="4666341"/>
            <a:ext cx="261938" cy="316329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1BF797E5-E79E-4B7D-AD04-CD7AC4D8577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4978" y="2944185"/>
            <a:ext cx="261938" cy="316329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80EBD32E-8A8E-48BA-91B2-2ED226EA6ED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5947" y="3725124"/>
            <a:ext cx="261938" cy="316329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AE619BF6-AEF1-426E-BB90-E99AA75ED52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6155" y="4131374"/>
            <a:ext cx="261938" cy="316329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1D7DF524-9D4F-417A-B59F-F17538AC7A5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9820" y="4826136"/>
            <a:ext cx="261938" cy="316329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8645A8D1-03C1-4AC4-B276-24828959D49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133379"/>
            <a:ext cx="12191999" cy="780648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F6C60213-CC93-443E-8E67-B85C2A2D010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133379"/>
            <a:ext cx="12191999" cy="780648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9FE68D63-A100-4419-B5FF-C81FEF573E9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63" y="6182724"/>
            <a:ext cx="4630213" cy="639209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3AA5F4F8-D211-4973-9008-3C166F0C60F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451" y="6224131"/>
            <a:ext cx="4516477" cy="639209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3EE515DD-ABEA-48AC-84C2-70195BC9C46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079" y="6052561"/>
            <a:ext cx="769372" cy="769372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EE2F6FC-C82A-42D5-B58C-F7F9C5108AC3}"/>
              </a:ext>
            </a:extLst>
          </p:cNvPr>
          <p:cNvSpPr/>
          <p:nvPr/>
        </p:nvSpPr>
        <p:spPr>
          <a:xfrm>
            <a:off x="5385758" y="3351537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menino sonha</a:t>
            </a:r>
            <a:b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</a:b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Um sonho acordado</a:t>
            </a:r>
            <a:b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</a:b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Carinha tristonha</a:t>
            </a:r>
            <a:b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</a:b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Corpo acocorado</a:t>
            </a:r>
            <a:b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</a:b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Repousa cansado</a:t>
            </a:r>
          </a:p>
        </p:txBody>
      </p:sp>
      <p:pic>
        <p:nvPicPr>
          <p:cNvPr id="46" name="Imagem 45">
            <a:extLst>
              <a:ext uri="{FF2B5EF4-FFF2-40B4-BE49-F238E27FC236}">
                <a16:creationId xmlns:a16="http://schemas.microsoft.com/office/drawing/2014/main" id="{6CB0CE85-62FF-4B24-896A-43D9B759221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73874">
            <a:off x="8541870" y="2210779"/>
            <a:ext cx="1064879" cy="84693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B162308E-C8AF-4A19-8E81-3137DA86EB2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27446">
            <a:off x="9206639" y="2180840"/>
            <a:ext cx="1064879" cy="84693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850984B8-971B-4AA5-8527-C0EB5D455CB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73874">
            <a:off x="7913453" y="2159711"/>
            <a:ext cx="1223668" cy="97322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136225B1-40D1-4422-8067-2EE6473055D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98" y="6099058"/>
            <a:ext cx="769372" cy="707887"/>
          </a:xfrm>
          <a:prstGeom prst="rect">
            <a:avLst/>
          </a:prstGeom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D504C505-9A6E-49B4-B472-CBDAFAFC7F8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55" y="6099057"/>
            <a:ext cx="769372" cy="707887"/>
          </a:xfrm>
          <a:prstGeom prst="rect">
            <a:avLst/>
          </a:prstGeom>
        </p:spPr>
      </p:pic>
      <p:pic>
        <p:nvPicPr>
          <p:cNvPr id="51" name="Imagem 50">
            <a:extLst>
              <a:ext uri="{FF2B5EF4-FFF2-40B4-BE49-F238E27FC236}">
                <a16:creationId xmlns:a16="http://schemas.microsoft.com/office/drawing/2014/main" id="{7C90CF5C-70A1-456E-9628-7A5A39C73BA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099775"/>
          </a:xfrm>
          <a:prstGeom prst="rect">
            <a:avLst/>
          </a:prstGeom>
        </p:spPr>
      </p:pic>
      <p:pic>
        <p:nvPicPr>
          <p:cNvPr id="52" name="Imagem 51">
            <a:extLst>
              <a:ext uri="{FF2B5EF4-FFF2-40B4-BE49-F238E27FC236}">
                <a16:creationId xmlns:a16="http://schemas.microsoft.com/office/drawing/2014/main" id="{66BD68E2-A14C-4583-B62B-A64B13009A7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9" y="0"/>
            <a:ext cx="6087528" cy="609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715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DB69307-D84E-4D9C-A672-C8295D3AE2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32662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83610C0-6B9B-4720-A3F8-95EF68D15F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563" y="1311215"/>
            <a:ext cx="2737448" cy="2700068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7FC4BB8E-CA31-4361-825C-45BBE4FD0F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133379"/>
            <a:ext cx="12191999" cy="780648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A84EDCB8-9236-4271-B4D6-5B3920BDD6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133379"/>
            <a:ext cx="12191999" cy="780648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0717047E-1ABE-42D3-AA31-880E7FF9D6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63" y="6182724"/>
            <a:ext cx="4630213" cy="63920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E7E996F0-8773-4591-B588-E92B6388EE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451" y="6224131"/>
            <a:ext cx="4516477" cy="639209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DC003D4B-AD52-4739-8F39-6065C064963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079" y="6052561"/>
            <a:ext cx="769372" cy="769372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5FED08F5-9E4A-451A-A218-6939F174E6A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59650"/>
            <a:ext cx="2180942" cy="2272105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C8EDDD2D-3BD8-409C-AF4A-34B73E54F6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276" y="56192"/>
            <a:ext cx="1452654" cy="1338291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23917621-3ADA-4B59-A686-9FAD2FE008C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338" y="948547"/>
            <a:ext cx="1452653" cy="2540838"/>
          </a:xfrm>
          <a:prstGeom prst="rect">
            <a:avLst/>
          </a:prstGeom>
        </p:spPr>
      </p:pic>
      <p:sp>
        <p:nvSpPr>
          <p:cNvPr id="24" name="Retângulo 23">
            <a:extLst>
              <a:ext uri="{FF2B5EF4-FFF2-40B4-BE49-F238E27FC236}">
                <a16:creationId xmlns:a16="http://schemas.microsoft.com/office/drawing/2014/main" id="{4381886C-FA08-4CBB-AC35-7472CF1E3CDA}"/>
              </a:ext>
            </a:extLst>
          </p:cNvPr>
          <p:cNvSpPr/>
          <p:nvPr/>
        </p:nvSpPr>
        <p:spPr>
          <a:xfrm>
            <a:off x="-69011" y="3043642"/>
            <a:ext cx="383300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cidade inteira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Veste-se de festa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Longe da soleira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Da porta modesta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Onde dorme o sonho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a sorte detesta</a:t>
            </a:r>
          </a:p>
        </p:txBody>
      </p:sp>
      <p:pic>
        <p:nvPicPr>
          <p:cNvPr id="25" name="Imagem 24">
            <a:extLst>
              <a:ext uri="{FF2B5EF4-FFF2-40B4-BE49-F238E27FC236}">
                <a16:creationId xmlns:a16="http://schemas.microsoft.com/office/drawing/2014/main" id="{2B67513C-5D8B-44DE-BE2D-47BCD34799F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124" y="52244"/>
            <a:ext cx="1452654" cy="1338291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FA976792-7BB9-49BD-B686-B215B430892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593" y="52243"/>
            <a:ext cx="1452654" cy="1338291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02D3E7FC-2AAA-49A2-9909-3336EEA1E6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302" y="52243"/>
            <a:ext cx="1183504" cy="1090330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1415DCE1-D68E-4E24-823D-B09903386E7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446" y="176223"/>
            <a:ext cx="1183504" cy="966350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D4E240F2-1DB9-4764-A3FC-A53C33BB37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98" y="6099058"/>
            <a:ext cx="769372" cy="707887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BAC75F2D-5948-4090-B321-D72ACDFCD2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55" y="6099057"/>
            <a:ext cx="769372" cy="707887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CBC549D4-6359-4DE9-8B66-F4FB2BB9047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95875">
            <a:off x="2896358" y="1531167"/>
            <a:ext cx="1754636" cy="139551"/>
          </a:xfrm>
          <a:prstGeom prst="rect">
            <a:avLst/>
          </a:prstGeom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6822AD17-C6FF-492B-AB1C-B270C4A348A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93219">
            <a:off x="3971813" y="1499120"/>
            <a:ext cx="1754636" cy="139551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474BC96D-25A6-4480-9DFB-49A74E05BA0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089" y="2487502"/>
            <a:ext cx="1262658" cy="100423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0FB0F3F3-C4BE-4F3E-8E11-6B65260DFBD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9532" y="2491990"/>
            <a:ext cx="1262658" cy="100423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A72949D0-9B25-41EE-8ADE-B997163ACC0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411" y="2023288"/>
            <a:ext cx="1262658" cy="100423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102014B3-03B6-44F3-8B33-52D0CEA8CA1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3393" y="2033527"/>
            <a:ext cx="1262658" cy="100423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6BBF7CAE-806D-4B3C-A2DC-D235BC38041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46906">
            <a:off x="6325427" y="1545490"/>
            <a:ext cx="1262658" cy="100423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382B74FF-305C-413D-A356-6C1B3CA9327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70006">
            <a:off x="7094424" y="1594557"/>
            <a:ext cx="1094391" cy="87040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06E3B4A5-6944-42B3-BE0E-93E820DE1A8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59705">
            <a:off x="9400696" y="1640684"/>
            <a:ext cx="1094391" cy="87040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839DCE9F-189F-4B89-AFC2-653037AECEB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52975">
            <a:off x="8812518" y="1582280"/>
            <a:ext cx="1094391" cy="87040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6801965-A0D2-49AC-8D87-A8867DC45A0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6936" y="2487503"/>
            <a:ext cx="783729" cy="130254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740B0A5A-7E4E-452F-9E06-DAEFB0DD02E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0997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B79B75F7-F3E4-4A51-9783-A4B580C3C9D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9" y="0"/>
            <a:ext cx="6096001" cy="609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501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756FAAD-6407-4E61-9AC2-FEF28155F1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133379"/>
            <a:ext cx="12191999" cy="780648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C97559C-6176-4F99-976A-484038B97B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63" y="6182724"/>
            <a:ext cx="4630213" cy="63920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F4FF491-1365-4A58-B0D0-7C3363BE8D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451" y="6224131"/>
            <a:ext cx="4516477" cy="639209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73DB64A-8358-4A1B-8FF2-FF6CBE80F9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079" y="6052561"/>
            <a:ext cx="769372" cy="76937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08EE33F-503D-4DD1-8A21-3A3A140F09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98" y="6099058"/>
            <a:ext cx="769372" cy="70788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D20A8E5-13C6-423D-9B4C-470ABA60F0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55" y="6099057"/>
            <a:ext cx="769372" cy="70788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AF65CE-3F22-4ECE-9305-15580D0629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187" y="1112354"/>
            <a:ext cx="5406850" cy="4988862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272263B-DE4A-465D-A611-82BB5207041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037" y="1173192"/>
            <a:ext cx="4286250" cy="49095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B182BB19-6D7D-45A2-86B3-647AB32BEE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322" y="1311215"/>
            <a:ext cx="2857500" cy="4762500"/>
          </a:xfrm>
          <a:prstGeom prst="rect">
            <a:avLst/>
          </a:prstGeom>
          <a:effectLst>
            <a:softEdge rad="495300"/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78F43951-BFCA-4C47-8D7C-8BC5E0CD528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28941">
            <a:off x="9369976" y="1457037"/>
            <a:ext cx="267294" cy="267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236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0EFCA43-DC79-4DFA-AF6E-54E350C73B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3527" cy="611612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FA4F88A-38A7-4F61-BE65-0FF51FD698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008" y="3429000"/>
            <a:ext cx="1927375" cy="2276725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CAB94D8C-2223-4C3A-917B-EA67C2A2D428}"/>
              </a:ext>
            </a:extLst>
          </p:cNvPr>
          <p:cNvSpPr txBox="1"/>
          <p:nvPr/>
        </p:nvSpPr>
        <p:spPr>
          <a:xfrm>
            <a:off x="2358364" y="-56858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Eugénio de Sá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Demis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Roussos - When A Child Is Born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71D36DB-60EA-4F66-9A3B-EB8D82E0829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8" b="17262"/>
          <a:stretch/>
        </p:blipFill>
        <p:spPr>
          <a:xfrm>
            <a:off x="1198246" y="1587824"/>
            <a:ext cx="1559662" cy="101726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2820DD2-EFF5-4C06-A9E8-94DDE4B7DF0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930" y="4873327"/>
            <a:ext cx="2756139" cy="114470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24A9F3F-3E69-4B03-81A3-45DD1D0A84B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133379"/>
            <a:ext cx="12191999" cy="780648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7EF9AD2-1477-4B16-9575-EB83625F27F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63" y="6182724"/>
            <a:ext cx="4630213" cy="639209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389C30F-B8AD-40A4-9716-63B6E031080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451" y="6224131"/>
            <a:ext cx="4516477" cy="639209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598FF7DF-D4B9-4B2C-B8E3-1C28795FD30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079" y="6052561"/>
            <a:ext cx="769372" cy="769372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198B652-9F35-4A7C-BBA2-44DE9664469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98" y="6099058"/>
            <a:ext cx="769372" cy="707887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5C0A80CC-2A40-4AB4-A629-54098C9DD22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55" y="6099057"/>
            <a:ext cx="769372" cy="707887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87A1C5D3-E8F0-46F7-8FEF-391983AC659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33927">
            <a:off x="8226005" y="1502434"/>
            <a:ext cx="381000" cy="3810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42C24C86-3D35-4183-A228-C6A2A100C2D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99492">
            <a:off x="7515867" y="1697701"/>
            <a:ext cx="331082" cy="331082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01576030-45E5-4B61-B9EE-9556547476E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64658">
            <a:off x="10363199" y="3310112"/>
            <a:ext cx="332408" cy="33240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AF4A0414-6EAD-43DD-B031-0561A3EFCB2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444">
            <a:off x="9557510" y="2808847"/>
            <a:ext cx="282390" cy="28239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E15703BB-EE0C-4F9E-9808-BD2439CF115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95911">
            <a:off x="11039648" y="2828637"/>
            <a:ext cx="267294" cy="267294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B1C696B6-2D0A-4365-BCBC-4DDAE42C9C2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6067"/>
            <a:ext cx="6096001" cy="60637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C4F80945-D16A-4628-AD69-D68AC9FD7DE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8" y="-17251"/>
            <a:ext cx="6087528" cy="6117026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437F18D5-F154-41CF-BFDB-F24447DB48C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30109" y="174754"/>
            <a:ext cx="1366998" cy="145527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D34FEB91-D969-42BB-9902-51804F85F9A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90713">
            <a:off x="8313168" y="2746415"/>
            <a:ext cx="282390" cy="282390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F60B23F1-D7B6-4FBB-86EA-BBA8FE4E053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46756">
            <a:off x="11320135" y="3784247"/>
            <a:ext cx="381000" cy="381000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9670251D-9366-4C0F-8E44-5A3D88D8B3C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8964">
            <a:off x="10107842" y="2013744"/>
            <a:ext cx="381000" cy="381000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75596CF8-DAB7-4A03-A3DA-AA5A41A5E50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23320">
            <a:off x="9397197" y="1587991"/>
            <a:ext cx="316603" cy="316603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995510BC-FFAA-4EE4-973F-C84D28CD2C3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03754">
            <a:off x="10136750" y="2503895"/>
            <a:ext cx="316603" cy="316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655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45000">
        <p15:prstTrans prst="curtains"/>
      </p:transition>
    </mc:Choice>
    <mc:Fallback xmlns="">
      <p:transition spd="slow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Galeria">
  <a:themeElements>
    <a:clrScheme name="Galeria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eria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Galeria</Template>
  <TotalTime>169</TotalTime>
  <Words>91</Words>
  <Application>Microsoft Office PowerPoint</Application>
  <PresentationFormat>Ecrã Panorâmico</PresentationFormat>
  <Paragraphs>23</Paragraphs>
  <Slides>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9</vt:i4>
      </vt:variant>
    </vt:vector>
  </HeadingPairs>
  <TitlesOfParts>
    <vt:vector size="14" baseType="lpstr">
      <vt:lpstr>AR CENA</vt:lpstr>
      <vt:lpstr>Arial</vt:lpstr>
      <vt:lpstr>Cambria Math</vt:lpstr>
      <vt:lpstr>Century Gothic</vt:lpstr>
      <vt:lpstr>Galeria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19</cp:revision>
  <dcterms:created xsi:type="dcterms:W3CDTF">2018-11-26T22:41:51Z</dcterms:created>
  <dcterms:modified xsi:type="dcterms:W3CDTF">2018-11-27T19:35:21Z</dcterms:modified>
</cp:coreProperties>
</file>