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7" r:id="rId20"/>
    <p:sldId id="278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2+E9Kmzxxz2aXY6BSlxcw==" hashData="BARUkbqn/dKgrOeDJGgCiRRMc6o4oxXGfXtzT+8W3oCeKfCftFhoUodLxnPggN4wIWnac4dYISZNVekUOa9Io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76844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00557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52908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9531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8089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4038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63544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36804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19912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75556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045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727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53183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52309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277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42604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26867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CF2DDB0-E861-4B23-B267-FC8128D0AE26}" type="datetimeFigureOut">
              <a:rPr lang="pt-PT" smtClean="0"/>
              <a:t>29-12-2017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F8012AC-1FC8-48D0-95FC-F7CC39AFF7E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12758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hyperlink" Target="http://www.olgaslides.blogspot.pt/" TargetMode="External"/><Relationship Id="rId7" Type="http://schemas.openxmlformats.org/officeDocument/2006/relationships/image" Target="../media/image23.jpg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user/olgagomeslopes" TargetMode="External"/><Relationship Id="rId4" Type="http://schemas.openxmlformats.org/officeDocument/2006/relationships/hyperlink" Target="http://www.facebook.com/olga.lopes.16" TargetMode="External"/><Relationship Id="rId9" Type="http://schemas.openxmlformats.org/officeDocument/2006/relationships/image" Target="../media/image2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83312" y="5030801"/>
            <a:ext cx="9448420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44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Bookman Old Style" panose="02050604050505020204" pitchFamily="18" charset="0"/>
              </a:rPr>
              <a:t>Deus me livre de me acostumar</a:t>
            </a:r>
          </a:p>
        </p:txBody>
      </p:sp>
    </p:spTree>
    <p:extLst>
      <p:ext uri="{BB962C8B-B14F-4D97-AF65-F5344CB8AC3E}">
        <p14:creationId xmlns:p14="http://schemas.microsoft.com/office/powerpoint/2010/main" val="3948257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8000">
        <p:sndAc>
          <p:stSnd loop="1">
            <p:snd r:embed="rId2" name="PETER HEAVEN &amp; blue light orchestra - Hymn of Nova Scotia.wav"/>
          </p:stSnd>
        </p:sndAc>
      </p:transition>
    </mc:Choice>
    <mc:Fallback>
      <p:transition advTm="8000">
        <p:sndAc>
          <p:stSnd loop="1">
            <p:snd r:embed="rId2" name="PETER HEAVEN &amp; blue light orchestra - Hymn of Nova Scot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4233333" y="1502602"/>
            <a:ext cx="723053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Quero pedir a Deus que me livre do costume. O costume é tão fatalmente perigoso. Sabe, parece que a gente tem isso aqui dentro.</a:t>
            </a:r>
          </a:p>
        </p:txBody>
      </p:sp>
    </p:spTree>
    <p:extLst>
      <p:ext uri="{BB962C8B-B14F-4D97-AF65-F5344CB8AC3E}">
        <p14:creationId xmlns:p14="http://schemas.microsoft.com/office/powerpoint/2010/main" val="3887884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comb/>
      </p:transition>
    </mc:Choice>
    <mc:Fallback>
      <p:transition spd="slow" advTm="14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955799" y="791401"/>
            <a:ext cx="844973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 gente vai se acostumando com o que é extraordinariamente bom e com o que é extraordinariamente ruim também e quando vê está cego para as coisas da vida.</a:t>
            </a:r>
          </a:p>
        </p:txBody>
      </p:sp>
    </p:spTree>
    <p:extLst>
      <p:ext uri="{BB962C8B-B14F-4D97-AF65-F5344CB8AC3E}">
        <p14:creationId xmlns:p14="http://schemas.microsoft.com/office/powerpoint/2010/main" val="3452710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769533" y="334202"/>
            <a:ext cx="865293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Deus, não permita que eu me acostume com a pessoa amada, pois quero o deslumbre de vê-la sempre bonita e me arrepiar com o cheiro dela como no primeiro dia.</a:t>
            </a:r>
          </a:p>
        </p:txBody>
      </p:sp>
    </p:spTree>
    <p:extLst>
      <p:ext uri="{BB962C8B-B14F-4D97-AF65-F5344CB8AC3E}">
        <p14:creationId xmlns:p14="http://schemas.microsoft.com/office/powerpoint/2010/main" val="1430744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06500"/>
          </a:effectLst>
        </p:spPr>
      </p:pic>
      <p:sp>
        <p:nvSpPr>
          <p:cNvPr id="3" name="Retângulo 2"/>
          <p:cNvSpPr/>
          <p:nvPr/>
        </p:nvSpPr>
        <p:spPr>
          <a:xfrm>
            <a:off x="3352799" y="5129369"/>
            <a:ext cx="705273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Quando aquele mundo totalmente novo envolveu o meu com a beleza do que é inédito.</a:t>
            </a:r>
          </a:p>
        </p:txBody>
      </p:sp>
    </p:spTree>
    <p:extLst>
      <p:ext uri="{BB962C8B-B14F-4D97-AF65-F5344CB8AC3E}">
        <p14:creationId xmlns:p14="http://schemas.microsoft.com/office/powerpoint/2010/main" val="1221929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comb/>
      </p:transition>
    </mc:Choice>
    <mc:Fallback>
      <p:transition spd="slow" advTm="13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193800"/>
          </a:effectLst>
        </p:spPr>
      </p:pic>
      <p:sp>
        <p:nvSpPr>
          <p:cNvPr id="3" name="Retângulo 2"/>
          <p:cNvSpPr/>
          <p:nvPr/>
        </p:nvSpPr>
        <p:spPr>
          <a:xfrm>
            <a:off x="2345266" y="4796135"/>
            <a:ext cx="819573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Deus me livre de me acostumar com as qualidades e não vê-las mais. De me acostumar com as boas surpresas da vida e de dizer “ah, é isso aí?”. </a:t>
            </a:r>
          </a:p>
        </p:txBody>
      </p:sp>
    </p:spTree>
    <p:extLst>
      <p:ext uri="{BB962C8B-B14F-4D97-AF65-F5344CB8AC3E}">
        <p14:creationId xmlns:p14="http://schemas.microsoft.com/office/powerpoint/2010/main" val="3686200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2277533" y="548902"/>
            <a:ext cx="710353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Deus me livre de me acostumar com as pessoas e lugares e daí pensar que eu já conheço um pouco de tudo.</a:t>
            </a:r>
          </a:p>
        </p:txBody>
      </p:sp>
    </p:spTree>
    <p:extLst>
      <p:ext uri="{BB962C8B-B14F-4D97-AF65-F5344CB8AC3E}">
        <p14:creationId xmlns:p14="http://schemas.microsoft.com/office/powerpoint/2010/main" val="382704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comb/>
      </p:transition>
    </mc:Choice>
    <mc:Fallback>
      <p:transition spd="slow" advTm="14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31900"/>
          </a:effectLst>
        </p:spPr>
      </p:pic>
      <p:sp>
        <p:nvSpPr>
          <p:cNvPr id="3" name="Retângulo 2"/>
          <p:cNvSpPr/>
          <p:nvPr/>
        </p:nvSpPr>
        <p:spPr>
          <a:xfrm>
            <a:off x="1854200" y="4550602"/>
            <a:ext cx="86106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Deus, não deixe que eu me acostume com a luz suave da manhã e deixe de ver assim as estrelas do dia. Isso seria triste e doloroso.</a:t>
            </a:r>
          </a:p>
        </p:txBody>
      </p:sp>
    </p:spTree>
    <p:extLst>
      <p:ext uri="{BB962C8B-B14F-4D97-AF65-F5344CB8AC3E}">
        <p14:creationId xmlns:p14="http://schemas.microsoft.com/office/powerpoint/2010/main" val="258318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comb/>
      </p:transition>
    </mc:Choice>
    <mc:Fallback>
      <p:transition spd="slow" advTm="16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2201333" y="0"/>
            <a:ext cx="83312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Deus, me livre do costume para que eu possa tocar a vida como um estrangeiro que chega em uma terra diferente. Que olha os costumes como se fossem estranhos maneirismos de outros mundos.</a:t>
            </a:r>
          </a:p>
        </p:txBody>
      </p:sp>
    </p:spTree>
    <p:extLst>
      <p:ext uri="{BB962C8B-B14F-4D97-AF65-F5344CB8AC3E}">
        <p14:creationId xmlns:p14="http://schemas.microsoft.com/office/powerpoint/2010/main" val="3082530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:comb/>
      </p:transition>
    </mc:Choice>
    <mc:Fallback>
      <p:transition spd="slow" advTm="20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/>
          <p:cNvSpPr/>
          <p:nvPr/>
        </p:nvSpPr>
        <p:spPr>
          <a:xfrm>
            <a:off x="1202266" y="93133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Deus, não deixe que eu me acostume com as risadas espontâneas e com as lágrimas veladas. Não permita, Deus, que eu me acostume com o que é muito bom e com o que é muito ruim. Com o que alegra e com o que entristece.</a:t>
            </a:r>
          </a:p>
        </p:txBody>
      </p:sp>
    </p:spTree>
    <p:extLst>
      <p:ext uri="{BB962C8B-B14F-4D97-AF65-F5344CB8AC3E}">
        <p14:creationId xmlns:p14="http://schemas.microsoft.com/office/powerpoint/2010/main" val="415735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:comb/>
      </p:transition>
    </mc:Choice>
    <mc:Fallback>
      <p:transition spd="slow" advTm="20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752598" y="131002"/>
            <a:ext cx="852593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Esse costume é louco, não só o que é maravilhoso parece desaparecer quando nos acostumamos, o que machuca na repetição do hábito pode se perpetuar também.</a:t>
            </a:r>
          </a:p>
        </p:txBody>
      </p:sp>
    </p:spTree>
    <p:extLst>
      <p:ext uri="{BB962C8B-B14F-4D97-AF65-F5344CB8AC3E}">
        <p14:creationId xmlns:p14="http://schemas.microsoft.com/office/powerpoint/2010/main" val="3134454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812800"/>
          </a:effectLst>
        </p:spPr>
      </p:pic>
      <p:sp>
        <p:nvSpPr>
          <p:cNvPr id="3" name="Retângulo 2"/>
          <p:cNvSpPr/>
          <p:nvPr/>
        </p:nvSpPr>
        <p:spPr>
          <a:xfrm>
            <a:off x="1642533" y="258002"/>
            <a:ext cx="85852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Não permita, Deus, que eu me acostume com palavras ríspidas a ponto de achá-las normal. Não permita que eu me contente com aquilo que não me transborda.</a:t>
            </a:r>
          </a:p>
        </p:txBody>
      </p:sp>
    </p:spTree>
    <p:extLst>
      <p:ext uri="{BB962C8B-B14F-4D97-AF65-F5344CB8AC3E}">
        <p14:creationId xmlns:p14="http://schemas.microsoft.com/office/powerpoint/2010/main" val="312611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2116665" y="4714501"/>
            <a:ext cx="737446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Deus, não deixe que eu me acostume e me aprisione por esse estado de dormência que rouba silencioso a verdade da vida.</a:t>
            </a:r>
          </a:p>
        </p:txBody>
      </p:sp>
    </p:spTree>
    <p:extLst>
      <p:ext uri="{BB962C8B-B14F-4D97-AF65-F5344CB8AC3E}">
        <p14:creationId xmlns:p14="http://schemas.microsoft.com/office/powerpoint/2010/main" val="2945329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comb/>
      </p:transition>
    </mc:Choice>
    <mc:Fallback>
      <p:transition spd="slow" advTm="16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3" name="Retângulo 2"/>
          <p:cNvSpPr/>
          <p:nvPr/>
        </p:nvSpPr>
        <p:spPr>
          <a:xfrm>
            <a:off x="2065865" y="472701"/>
            <a:ext cx="83904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Deus, quase ninguém enxerga o quão danoso é o costume. Ele apaga o cheiro de pão do forno depois das primeiras tragadas.</a:t>
            </a:r>
          </a:p>
        </p:txBody>
      </p:sp>
    </p:spTree>
    <p:extLst>
      <p:ext uri="{BB962C8B-B14F-4D97-AF65-F5344CB8AC3E}">
        <p14:creationId xmlns:p14="http://schemas.microsoft.com/office/powerpoint/2010/main" val="214986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comb/>
      </p:transition>
    </mc:Choice>
    <mc:Fallback>
      <p:transition spd="slow" advTm="16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57300"/>
          </a:effectLst>
        </p:spPr>
      </p:pic>
      <p:sp>
        <p:nvSpPr>
          <p:cNvPr id="3" name="Retângulo 2"/>
          <p:cNvSpPr/>
          <p:nvPr/>
        </p:nvSpPr>
        <p:spPr>
          <a:xfrm>
            <a:off x="2044700" y="430368"/>
            <a:ext cx="8102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Ele apaga o calor do abraço amigo que se repete. Ele apaga as marcas das feridas e faz corriqueiros os percalços da vida.</a:t>
            </a:r>
          </a:p>
        </p:txBody>
      </p:sp>
    </p:spTree>
    <p:extLst>
      <p:ext uri="{BB962C8B-B14F-4D97-AF65-F5344CB8AC3E}">
        <p14:creationId xmlns:p14="http://schemas.microsoft.com/office/powerpoint/2010/main" val="834644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comb/>
      </p:transition>
    </mc:Choice>
    <mc:Fallback>
      <p:transition spd="slow" advTm="16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2065866" y="0"/>
            <a:ext cx="8661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 costume rouba cores, desbota sonhos. Não enxerga as pontas de cabelo que foram cortadas. A cor do batom que mudou. O costume apaga os lábios dos apaixonados. Ele faz a gente esquecer do que não pode.</a:t>
            </a:r>
          </a:p>
        </p:txBody>
      </p:sp>
    </p:spTree>
    <p:extLst>
      <p:ext uri="{BB962C8B-B14F-4D97-AF65-F5344CB8AC3E}">
        <p14:creationId xmlns:p14="http://schemas.microsoft.com/office/powerpoint/2010/main" val="2273551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:comb/>
      </p:transition>
    </mc:Choice>
    <mc:Fallback>
      <p:transition spd="slow" advTm="20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360" y="0"/>
            <a:ext cx="1228036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2683933" y="421901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Esse costume tolo amortece os nossos sentidos e nos torna amorfos e incapazes de sentir, de se encantar e de se indignar!</a:t>
            </a:r>
          </a:p>
        </p:txBody>
      </p:sp>
    </p:spTree>
    <p:extLst>
      <p:ext uri="{BB962C8B-B14F-4D97-AF65-F5344CB8AC3E}">
        <p14:creationId xmlns:p14="http://schemas.microsoft.com/office/powerpoint/2010/main" val="367292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comb/>
      </p:transition>
    </mc:Choice>
    <mc:Fallback>
      <p:transition spd="slow" advTm="16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57300"/>
          </a:effectLst>
        </p:spPr>
      </p:pic>
      <p:sp>
        <p:nvSpPr>
          <p:cNvPr id="3" name="Retângulo 2"/>
          <p:cNvSpPr/>
          <p:nvPr/>
        </p:nvSpPr>
        <p:spPr>
          <a:xfrm>
            <a:off x="2023533" y="1"/>
            <a:ext cx="8001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Deus, por favor me livre do costume que rouba o encanto e impede que a gente saia de onde não deveria estar. Deus me livre de não ver o que meus olhos tocam.</a:t>
            </a:r>
          </a:p>
        </p:txBody>
      </p:sp>
    </p:spTree>
    <p:extLst>
      <p:ext uri="{BB962C8B-B14F-4D97-AF65-F5344CB8AC3E}">
        <p14:creationId xmlns:p14="http://schemas.microsoft.com/office/powerpoint/2010/main" val="222509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2531533" y="215668"/>
            <a:ext cx="767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Deus me livre de desistir de encontrar na vida as coisas maravilhosas que ela me guarda. Deus me livre de não enxergar a hora de ir e a hora de ficar.</a:t>
            </a:r>
          </a:p>
        </p:txBody>
      </p:sp>
    </p:spTree>
    <p:extLst>
      <p:ext uri="{BB962C8B-B14F-4D97-AF65-F5344CB8AC3E}">
        <p14:creationId xmlns:p14="http://schemas.microsoft.com/office/powerpoint/2010/main" val="1991048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omb/>
      </p:transition>
    </mc:Choice>
    <mc:Fallback>
      <p:transition spd="slow" advTm="18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159125" y="1216903"/>
            <a:ext cx="787294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Vanelli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Doratioto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</a:t>
            </a:r>
            <a:r>
              <a:rPr lang="en-US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Peter Heaven &amp; 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blue light orchestra - Hymn of Nova Scotia</a:t>
            </a:r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3"/>
              </a:rPr>
              <a:t>www.olgaslides.blogspot.pt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www.youtube.com/user/olgagomeslopes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6"/>
              </a:rPr>
              <a:t>www.sergrasan.com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10" t="20247" b="23086"/>
          <a:stretch/>
        </p:blipFill>
        <p:spPr>
          <a:xfrm flipH="1">
            <a:off x="854258" y="821266"/>
            <a:ext cx="1770409" cy="31072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431800"/>
            <a:ext cx="2429934" cy="394546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66" y="759883"/>
            <a:ext cx="281517" cy="2815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66" y="3787774"/>
            <a:ext cx="281517" cy="2815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441" y="759883"/>
            <a:ext cx="281517" cy="28151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440" y="3793371"/>
            <a:ext cx="281517" cy="281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06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:comb/>
      </p:transition>
    </mc:Choice>
    <mc:Fallback>
      <p:transition spd="slow" advTm="40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Gotícula</Template>
  <TotalTime>51</TotalTime>
  <Words>586</Words>
  <Application>Microsoft Office PowerPoint</Application>
  <PresentationFormat>Ecrã Panorâmico</PresentationFormat>
  <Paragraphs>32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5" baseType="lpstr">
      <vt:lpstr>Arial</vt:lpstr>
      <vt:lpstr>Bookman Old Style</vt:lpstr>
      <vt:lpstr>Cambria Math</vt:lpstr>
      <vt:lpstr>Tw Cen MT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7</cp:revision>
  <dcterms:created xsi:type="dcterms:W3CDTF">2017-12-28T20:41:40Z</dcterms:created>
  <dcterms:modified xsi:type="dcterms:W3CDTF">2017-12-29T20:59:19Z</dcterms:modified>
</cp:coreProperties>
</file>