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1" r:id="rId19"/>
    <p:sldId id="274" r:id="rId20"/>
    <p:sldId id="273" r:id="rId21"/>
    <p:sldId id="275" r:id="rId2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Y49gupeIGIVseeDFJlXSA==" hashData="l2chNZdLMkQoQpX+fjnNbjhsf1Qx70pvNlEcQN5hq9B8ImCeWDvcP366JxLWJAi1CKWBPHT7WdtOgCO4Ufj3U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9B431-0BB2-473A-AE6E-AC1AEE866E54}" type="datetimeFigureOut">
              <a:rPr lang="pt-PT" smtClean="0"/>
              <a:t>21-02-2018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1F00-D0B3-4F5F-8586-CB17034C7D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53756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9B431-0BB2-473A-AE6E-AC1AEE866E54}" type="datetimeFigureOut">
              <a:rPr lang="pt-PT" smtClean="0"/>
              <a:t>21-02-2018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1F00-D0B3-4F5F-8586-CB17034C7D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984264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9B431-0BB2-473A-AE6E-AC1AEE866E54}" type="datetimeFigureOut">
              <a:rPr lang="pt-PT" smtClean="0"/>
              <a:t>21-02-2018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1F00-D0B3-4F5F-8586-CB17034C7D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26445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9B431-0BB2-473A-AE6E-AC1AEE866E54}" type="datetimeFigureOut">
              <a:rPr lang="pt-PT" smtClean="0"/>
              <a:t>21-02-2018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1F00-D0B3-4F5F-8586-CB17034C7D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66248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9B431-0BB2-473A-AE6E-AC1AEE866E54}" type="datetimeFigureOut">
              <a:rPr lang="pt-PT" smtClean="0"/>
              <a:t>21-02-2018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1F00-D0B3-4F5F-8586-CB17034C7D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95850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9B431-0BB2-473A-AE6E-AC1AEE866E54}" type="datetimeFigureOut">
              <a:rPr lang="pt-PT" smtClean="0"/>
              <a:t>21-02-2018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1F00-D0B3-4F5F-8586-CB17034C7D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46154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9B431-0BB2-473A-AE6E-AC1AEE866E54}" type="datetimeFigureOut">
              <a:rPr lang="pt-PT" smtClean="0"/>
              <a:t>21-02-2018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1F00-D0B3-4F5F-8586-CB17034C7D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96191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9B431-0BB2-473A-AE6E-AC1AEE866E54}" type="datetimeFigureOut">
              <a:rPr lang="pt-PT" smtClean="0"/>
              <a:t>21-02-2018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1F00-D0B3-4F5F-8586-CB17034C7D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72114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9B431-0BB2-473A-AE6E-AC1AEE866E54}" type="datetimeFigureOut">
              <a:rPr lang="pt-PT" smtClean="0"/>
              <a:t>21-02-2018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1F00-D0B3-4F5F-8586-CB17034C7D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51905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9B431-0BB2-473A-AE6E-AC1AEE866E54}" type="datetimeFigureOut">
              <a:rPr lang="pt-PT" smtClean="0"/>
              <a:t>21-02-2018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1F00-D0B3-4F5F-8586-CB17034C7D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19031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9B431-0BB2-473A-AE6E-AC1AEE866E54}" type="datetimeFigureOut">
              <a:rPr lang="pt-PT" smtClean="0"/>
              <a:t>21-02-2018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1F00-D0B3-4F5F-8586-CB17034C7D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07315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A9B431-0BB2-473A-AE6E-AC1AEE866E54}" type="datetimeFigureOut">
              <a:rPr lang="pt-PT" smtClean="0"/>
              <a:t>21-02-2018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881F00-D0B3-4F5F-8586-CB17034C7D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40449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G"/><Relationship Id="rId3" Type="http://schemas.openxmlformats.org/officeDocument/2006/relationships/image" Target="../media/image41.JP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user/olgagomes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6755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5000">
        <p:sndAc>
          <p:stSnd loop="1">
            <p:snd r:embed="rId2" name="Leona Lewis - Run.wav"/>
          </p:stSnd>
        </p:sndAc>
      </p:transition>
    </mc:Choice>
    <mc:Fallback>
      <p:transition advTm="5000">
        <p:sndAc>
          <p:stSnd loop="1">
            <p:snd r:embed="rId2" name="Leona Lewis - Ru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009564" y="3269734"/>
            <a:ext cx="39517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6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Coisas da vida</a:t>
            </a:r>
          </a:p>
        </p:txBody>
      </p:sp>
    </p:spTree>
    <p:extLst>
      <p:ext uri="{BB962C8B-B14F-4D97-AF65-F5344CB8AC3E}">
        <p14:creationId xmlns:p14="http://schemas.microsoft.com/office/powerpoint/2010/main" val="2977146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pageCurlDoubl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5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45535" y="3657600"/>
            <a:ext cx="651933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escondi um AMOR com medo de perdê-lo, já perdi um AMOR por escondê-lo.</a:t>
            </a: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segurei nas mãos de alguém por medo, já tive tanto medo, ao ponto de nem sentir minhas mãos. 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154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7000">
        <p15:prstTrans prst="pageCurlDoubl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3878702"/>
            <a:ext cx="644313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expulsei pessoas que amava de minha vida, já me arrependi por isso.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passei noites chorando até pegar no sono, já fui dormir tão feliz, ao ponto de nem conseguir fechar os olhos.</a:t>
            </a:r>
          </a:p>
        </p:txBody>
      </p:sp>
    </p:spTree>
    <p:extLst>
      <p:ext uri="{BB962C8B-B14F-4D97-AF65-F5344CB8AC3E}">
        <p14:creationId xmlns:p14="http://schemas.microsoft.com/office/powerpoint/2010/main" val="17692019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7000">
        <p15:prstTrans prst="pageCurlDoubl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64066" y="4293569"/>
            <a:ext cx="66632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acreditei em amores perfeitos, já descobri que eles não existem.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amei pessoas que me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decepcionaram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, já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decepcionei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pessoas que me amaram.</a:t>
            </a:r>
          </a:p>
        </p:txBody>
      </p:sp>
    </p:spTree>
    <p:extLst>
      <p:ext uri="{BB962C8B-B14F-4D97-AF65-F5344CB8AC3E}">
        <p14:creationId xmlns:p14="http://schemas.microsoft.com/office/powerpoint/2010/main" val="19018698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360333" y="3243703"/>
            <a:ext cx="73914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passei horas na frente do espelho tentando descobrir quem sou, já tive tanta certeza de mim, ao ponto de querer sumir.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menti e me arrependi depois, já falei a verdade e também me arrependi.</a:t>
            </a:r>
          </a:p>
        </p:txBody>
      </p:sp>
    </p:spTree>
    <p:extLst>
      <p:ext uri="{BB962C8B-B14F-4D97-AF65-F5344CB8AC3E}">
        <p14:creationId xmlns:p14="http://schemas.microsoft.com/office/powerpoint/2010/main" val="1226524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7000">
        <p15:prstTrans prst="pageCurlDoubl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76201" y="3991802"/>
            <a:ext cx="680719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fingi não dar importância às pessoas que amava, para mais tarde chorar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quieta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em meu canto.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sorri chorando lágrimas de tristeza, já chorei de tanto rir.</a:t>
            </a:r>
          </a:p>
        </p:txBody>
      </p:sp>
    </p:spTree>
    <p:extLst>
      <p:ext uri="{BB962C8B-B14F-4D97-AF65-F5344CB8AC3E}">
        <p14:creationId xmlns:p14="http://schemas.microsoft.com/office/powerpoint/2010/main" val="2635132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7000">
        <p15:prstTrans prst="pageCurlDoubl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598" y="368068"/>
            <a:ext cx="586740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acreditei em pessoas que não valiam a pena, já deixei de acreditar nas que realmente valiam.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tive crises de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riso quando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podia.</a:t>
            </a:r>
          </a:p>
        </p:txBody>
      </p:sp>
    </p:spTree>
    <p:extLst>
      <p:ext uri="{BB962C8B-B14F-4D97-AF65-F5344CB8AC3E}">
        <p14:creationId xmlns:p14="http://schemas.microsoft.com/office/powerpoint/2010/main" val="2167956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pageCurlDoub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24466" y="4011767"/>
            <a:ext cx="47752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quebrei pratos, copos e vasos, de raiva.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senti muita falta de alguém, mas nunca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lhe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disse.</a:t>
            </a:r>
          </a:p>
        </p:txBody>
      </p:sp>
    </p:spTree>
    <p:extLst>
      <p:ext uri="{BB962C8B-B14F-4D97-AF65-F5344CB8AC3E}">
        <p14:creationId xmlns:p14="http://schemas.microsoft.com/office/powerpoint/2010/main" val="2651580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ageCurlDoub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89466" y="503536"/>
            <a:ext cx="67394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gritei quando deveria calar,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calei quando deveria gritar.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Muitas vezes deixei de falar o que penso para agradar uns, outras vezes falei o que não pensava para magoar outros.</a:t>
            </a:r>
          </a:p>
        </p:txBody>
      </p:sp>
    </p:spTree>
    <p:extLst>
      <p:ext uri="{BB962C8B-B14F-4D97-AF65-F5344CB8AC3E}">
        <p14:creationId xmlns:p14="http://schemas.microsoft.com/office/powerpoint/2010/main" val="424602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11666" y="144902"/>
            <a:ext cx="608753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fingi ser o que não sou para agradar uns, já fingi ser o que não sou para desagradar outros.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contei piadas e mais piadas sem graça, apenas para ver um amigo feliz.</a:t>
            </a:r>
          </a:p>
        </p:txBody>
      </p:sp>
    </p:spTree>
    <p:extLst>
      <p:ext uri="{BB962C8B-B14F-4D97-AF65-F5344CB8AC3E}">
        <p14:creationId xmlns:p14="http://schemas.microsoft.com/office/powerpoint/2010/main" val="2571126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32"/>
          <a:stretch/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30201" y="192670"/>
            <a:ext cx="5588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inventei histórias com final feliz para dar esperança a quem precisava.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sonhei demais, ao ponto de confundir com a realidade... Já tive medo do escuro,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hoje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no escuro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"me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acho, me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agacho, fico ali".</a:t>
            </a:r>
          </a:p>
        </p:txBody>
      </p:sp>
    </p:spTree>
    <p:extLst>
      <p:ext uri="{BB962C8B-B14F-4D97-AF65-F5344CB8AC3E}">
        <p14:creationId xmlns:p14="http://schemas.microsoft.com/office/powerpoint/2010/main" val="3450186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7000">
        <p15:prstTrans prst="pageCurlDoubl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55599" y="382012"/>
            <a:ext cx="574040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cai inúmeras vezes achando que não iria me reerguer, já me reergui inúmeras vezes achando que não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cairia </a:t>
            </a:r>
            <a:r>
              <a:rPr lang="pt-PT" sz="32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mais.Já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liguei para quem não queria apenas para não ligar para quem realmente queria.</a:t>
            </a:r>
          </a:p>
        </p:txBody>
      </p:sp>
    </p:spTree>
    <p:extLst>
      <p:ext uri="{BB962C8B-B14F-4D97-AF65-F5344CB8AC3E}">
        <p14:creationId xmlns:p14="http://schemas.microsoft.com/office/powerpoint/2010/main" val="3487619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7000">
        <p15:prstTrans prst="pageCurlDoubl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096933" y="573669"/>
            <a:ext cx="6451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corri atrás de um carro, por ele levar embora, quem eu amava.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chamei pela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mãe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no meio da noite fugindo de um pesadelo. Mas ela não apareceu e foi um pesadelo maior ainda.</a:t>
            </a:r>
          </a:p>
        </p:txBody>
      </p:sp>
    </p:spTree>
    <p:extLst>
      <p:ext uri="{BB962C8B-B14F-4D97-AF65-F5344CB8AC3E}">
        <p14:creationId xmlns:p14="http://schemas.microsoft.com/office/powerpoint/2010/main" val="489091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7000">
        <p15:prstTrans prst="pageCurlDoubl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661369"/>
            <a:ext cx="758613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chamei pessoas próximas de "amigo"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descobri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eram...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Algumas pessoas nunca precisei chamar de nada e sempre foram e serão especiais para mim.</a:t>
            </a:r>
          </a:p>
        </p:txBody>
      </p:sp>
    </p:spTree>
    <p:extLst>
      <p:ext uri="{BB962C8B-B14F-4D97-AF65-F5344CB8AC3E}">
        <p14:creationId xmlns:p14="http://schemas.microsoft.com/office/powerpoint/2010/main" val="3639245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1575770"/>
            <a:ext cx="64769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me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deem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fórmulas certas, porque eu não espero acertar sempre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.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133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ageCurlDoub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505201" y="4961467"/>
            <a:ext cx="63161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me mostre o que esperam de mim, porque vou seguir meu coração!</a:t>
            </a:r>
          </a:p>
        </p:txBody>
      </p:sp>
    </p:spTree>
    <p:extLst>
      <p:ext uri="{BB962C8B-B14F-4D97-AF65-F5344CB8AC3E}">
        <p14:creationId xmlns:p14="http://schemas.microsoft.com/office/powerpoint/2010/main" val="4055211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ageCurlDoub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74133" y="277968"/>
            <a:ext cx="596053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me façam ser o que não sou, não me convidem a ser igual, porque sinceramente sou diferente!</a:t>
            </a:r>
          </a:p>
        </p:txBody>
      </p:sp>
    </p:spTree>
    <p:extLst>
      <p:ext uri="{BB962C8B-B14F-4D97-AF65-F5344CB8AC3E}">
        <p14:creationId xmlns:p14="http://schemas.microsoft.com/office/powerpoint/2010/main" val="2132727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367866" y="4697569"/>
            <a:ext cx="54186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sei amar pela metade, não sei viver de mentiras, não sei voar com os pés no chão.</a:t>
            </a:r>
          </a:p>
        </p:txBody>
      </p:sp>
    </p:spTree>
    <p:extLst>
      <p:ext uri="{BB962C8B-B14F-4D97-AF65-F5344CB8AC3E}">
        <p14:creationId xmlns:p14="http://schemas.microsoft.com/office/powerpoint/2010/main" val="813600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378198" y="4680635"/>
            <a:ext cx="509693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Sou sempre eu mesma, mas com certeza não serei a mesma pra SEMPRE!</a:t>
            </a:r>
          </a:p>
        </p:txBody>
      </p:sp>
    </p:spTree>
    <p:extLst>
      <p:ext uri="{BB962C8B-B14F-4D97-AF65-F5344CB8AC3E}">
        <p14:creationId xmlns:p14="http://schemas.microsoft.com/office/powerpoint/2010/main" val="3518333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755753" y="1597903"/>
            <a:ext cx="680600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 </a:t>
            </a:r>
            <a:r>
              <a:rPr lang="pt-PT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Clarice </a:t>
            </a:r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Lispector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 </a:t>
            </a:r>
            <a:r>
              <a:rPr lang="pt-PT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Leona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Lewis-</a:t>
            </a:r>
            <a:r>
              <a:rPr lang="pt-PT" sz="24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Run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6"/>
              </a:rPr>
              <a:t>www.youtube.com/user/olgagomeslopes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7"/>
              </a:rPr>
              <a:t>www.sergrasan.com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171" y="1185333"/>
            <a:ext cx="2283885" cy="304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70794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0">
        <p15:prstTrans prst="pageCurlDouble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Coisas da vida</Template>
  <TotalTime>51</TotalTime>
  <Words>558</Words>
  <Application>Microsoft Office PowerPoint</Application>
  <PresentationFormat>Ecrã Panorâmico</PresentationFormat>
  <Paragraphs>48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8" baseType="lpstr">
      <vt:lpstr>AR CENA</vt:lpstr>
      <vt:lpstr>Arial</vt:lpstr>
      <vt:lpstr>Bookman Old Style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4</cp:revision>
  <dcterms:created xsi:type="dcterms:W3CDTF">2018-02-21T17:20:03Z</dcterms:created>
  <dcterms:modified xsi:type="dcterms:W3CDTF">2018-02-21T18:11:19Z</dcterms:modified>
</cp:coreProperties>
</file>