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7" r:id="rId3"/>
    <p:sldId id="268" r:id="rId4"/>
    <p:sldId id="258" r:id="rId5"/>
    <p:sldId id="257" r:id="rId6"/>
    <p:sldId id="260" r:id="rId7"/>
    <p:sldId id="259" r:id="rId8"/>
    <p:sldId id="262" r:id="rId9"/>
    <p:sldId id="261" r:id="rId10"/>
    <p:sldId id="264" r:id="rId11"/>
    <p:sldId id="263" r:id="rId12"/>
    <p:sldId id="266" r:id="rId13"/>
    <p:sldId id="265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69" r:id="rId25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8ygUfBkgbaez4Lg6zOADA==" hashData="3qBnhuDBE6Un1Cvwg+enzy2pOuh0yJOHfg0r1WyRnjmZtolsUifqSg7A8lzlXGZGAw5cA6UJ+XJZ8eyQcLFU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D93614-E59E-414D-BA31-09435F1F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8A96A56-885F-4FAD-99F5-1E156186610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E3A8183-4D1A-4A3E-AAF1-908221E7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F20BB0B-6721-4D52-921C-336643368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C008FE8-0809-4898-8F74-00B191504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6079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5031AD-3827-4617-96E2-ADAD0A46E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BB3A4DBB-BA94-4DA9-8B3F-FDEFB1C71D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3623BAC-31EF-4527-8168-EA7622E32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43B3921-4178-48AE-8D8C-BEEF14E1AB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D587F0F-C8CA-418C-ABF0-7FB8E3CE4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88726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EB8FC1-66A9-4393-9B03-2C197FC16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4E48D1F0-8BE7-4D40-9255-F26E86DA1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6292C61-C380-4B8E-A9E3-363A7A1D1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D36505B-63FE-4CFA-AF59-46502F9F7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A5A6999-29B7-4251-86B8-D300D3DD7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68359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D9F5EC-E67B-4EBB-AA96-A9FC08305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8BF170A-848E-4C59-8892-3BA79F8122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588F5514-D1DF-472E-8D05-551EF4FC58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CA1132E0-33B8-48B3-B03C-5D560AC6EF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BA012F2-39B7-440D-AECA-E73C05C78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1557571F-384C-4CDE-ADBC-F009CB642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20463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3BE684-1127-45CF-8F10-58156E210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C46DFDB7-C91E-4773-9A40-DC0D9A5EDE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7ED6B049-CAA6-4A10-8DB2-F7BE64F41E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81BFD416-0CCC-4489-8878-F57DF1ED18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69F00B2E-2BB0-47EC-8D54-E7FE7F621B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4B0D1CE3-92E0-46A6-9EF8-0709DD5B3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D1D9FF0D-80BD-4820-8B2B-501285B726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C97B9ACC-32D9-48EB-8C36-BBEBAFC18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2923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2430C41-75A3-4471-A1E8-33A312692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5B3FBC06-EA63-4AD7-A7FB-6C9E78530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FC1C5F74-C725-4F4B-B81F-D79F0EC27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25DDCB7C-54DF-47D6-B17B-11A092C4B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163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956699E9-AAE6-4CE5-9A7D-7A07A82F4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994562A6-B378-44EC-A50E-EB4997905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5B55F30A-640B-4EE8-8460-E12E3F6E5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13214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F1225A-6E85-4F36-80C9-B05A82D57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FEB86D68-42C5-477E-8B57-F3215E884B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A1E5E6C3-9E56-4F81-995D-E3E6986BA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609D6A09-E70C-4720-9A81-AFBDAF0B6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4ABE53A-DE6D-43F5-8248-E03C9EF7B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2334E1E-1B48-4B5C-A5B2-B6B6A1E4B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18853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D83076-E71F-4FF3-96E1-749CD884B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6FBBD4A6-DEEA-486F-8D17-C057ACF719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923AF49-69CE-4B66-AC79-5160C3432C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13B4E74-0B4E-4F32-ABE3-57B38AA55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E6951066-9FF2-46DB-87BF-43BE2AF61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DD58C3E-60ED-4207-895E-88A23F669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4936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018D79-F837-472F-92B6-775182699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694C4C1F-28DF-49B5-BAAD-4528B01EF4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E53F87B-48B8-4AA7-A6FA-1C8E712C8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C511292-5ED7-46E7-B666-2CC1D7E20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FD3DF73-AFC1-4D13-AE1B-180925EC0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12240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4675E5A-60C2-4EDE-A4FA-C6DC66CED9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30556DA6-F71C-422B-A570-F26DB9C3C9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939DBCC-02F4-4E07-865F-EEE22959A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201893A-3F42-4726-B4B1-896315D35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EF20B39-B148-41B7-BA75-22FD2E153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85830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50554188-BE6C-48DA-9301-DA5D08EBD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87F54DDF-A11E-4A63-B675-0C303607A4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14F89459-6788-47F5-A067-C207F6A5EB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DCB7D-ADFD-4801-86A9-A6D8ED9D3EC7}" type="datetimeFigureOut">
              <a:rPr lang="pt-PT" smtClean="0"/>
              <a:t>13-02-2021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C80FD806-02DB-4E63-BC41-1B106725B3D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A7A1D13-5490-47DF-AC86-BA732DDEDE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27F01-20BA-4F9F-946D-7B434A0B431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674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0CF6524-0F10-4D38-8A42-AC46E423B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2625" y="181538"/>
            <a:ext cx="8105775" cy="6494923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115032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ripple/>
        <p:sndAc>
          <p:stSnd loop="1">
            <p:snd r:embed="rId2" name="James Horner-Legends of the Fall .wav"/>
          </p:stSnd>
        </p:sndAc>
      </p:transition>
    </mc:Choice>
    <mc:Fallback>
      <p:transition spd="slow" advTm="5000">
        <p:fade/>
        <p:sndAc>
          <p:stSnd loop="1">
            <p:snd r:embed="rId2" name="James Horner-Legends of the Fall 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D1E46CEB-3BB2-4AC3-9101-6A107E984556}"/>
              </a:ext>
            </a:extLst>
          </p:cNvPr>
          <p:cNvSpPr txBox="1"/>
          <p:nvPr/>
        </p:nvSpPr>
        <p:spPr>
          <a:xfrm>
            <a:off x="6569876" y="1993458"/>
            <a:ext cx="419243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Isso também passa.</a:t>
            </a:r>
          </a:p>
          <a:p>
            <a:pPr algn="ctr"/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Por </a:t>
            </a:r>
          </a:p>
          <a:p>
            <a:pPr algn="ctr"/>
            <a:r>
              <a:rPr lang="pt-PT" sz="4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Wandy</a:t>
            </a:r>
            <a:r>
              <a:rPr lang="pt-PT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Luz </a:t>
            </a:r>
            <a:endParaRPr lang="pt-PT" sz="4000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EC4C379-8620-42A5-8A56-922888074B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247" y="931653"/>
            <a:ext cx="3355674" cy="3796988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4F0FB31-B676-4796-92F1-FA0B4C120F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471" y="4199716"/>
            <a:ext cx="3778371" cy="94297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DBB06D2-8F9D-4E1A-9C26-2CA6B26738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10CAB01-E369-47B6-9BFA-7C43740E62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926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ageCurlSingle" invX="1"/>
      </p:transition>
    </mc:Choice>
    <mc:Fallback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B67E3B5-51EB-4266-8E3C-004D6AAC5C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17" y="1293962"/>
            <a:ext cx="2475782" cy="3592056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3B78E04-A168-47F5-A47C-557CB3E030C9}"/>
              </a:ext>
            </a:extLst>
          </p:cNvPr>
          <p:cNvSpPr txBox="1"/>
          <p:nvPr/>
        </p:nvSpPr>
        <p:spPr>
          <a:xfrm>
            <a:off x="6523725" y="2044460"/>
            <a:ext cx="3983249" cy="3216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29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Não e fácil, nunca foi </a:t>
            </a:r>
          </a:p>
          <a:p>
            <a:pPr algn="ctr"/>
            <a:r>
              <a:rPr lang="pt-PT" sz="29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fácil, mas a gente tem </a:t>
            </a:r>
          </a:p>
          <a:p>
            <a:pPr algn="ctr"/>
            <a:r>
              <a:rPr lang="pt-PT" sz="29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esse instinto de sobrevivência impregnado em nossa essência, e sempre damos um jeitinho de superar.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17355B4-C4DC-4226-8386-6AA8E035CF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50303AF-1835-4BB1-A992-802F2A4F6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237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/>
      </p:transition>
    </mc:Choice>
    <mc:Fallback>
      <p:transition spd="slow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1686DFB-F22D-4AA7-9BCC-0D44DF03D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278" y="903545"/>
            <a:ext cx="2901601" cy="3774201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451CDCE-4B8A-410B-88BD-CEDB20321941}"/>
              </a:ext>
            </a:extLst>
          </p:cNvPr>
          <p:cNvSpPr txBox="1"/>
          <p:nvPr/>
        </p:nvSpPr>
        <p:spPr>
          <a:xfrm>
            <a:off x="6970143" y="2184566"/>
            <a:ext cx="339880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Amigos que nos </a:t>
            </a:r>
            <a:r>
              <a:rPr lang="pt-PT" sz="32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decepcionaram</a:t>
            </a:r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, amores que nos traíram, familiares que nos apunhalaram pelas costas.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A5F4E53-2859-40BE-AB92-FA337238CE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F8CE6DD-FDCA-4913-BB32-87D50CDEBFF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186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1C42E34-BE16-4CBD-B727-B4D142029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34" y="897148"/>
            <a:ext cx="3214567" cy="3963316"/>
          </a:xfrm>
          <a:prstGeom prst="rect">
            <a:avLst/>
          </a:prstGeom>
          <a:effectLst>
            <a:softEdge rad="508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8A5C1CE-64B4-4F5E-BB44-0E2911BB1582}"/>
              </a:ext>
            </a:extLst>
          </p:cNvPr>
          <p:cNvSpPr txBox="1"/>
          <p:nvPr/>
        </p:nvSpPr>
        <p:spPr>
          <a:xfrm>
            <a:off x="6745857" y="2531289"/>
            <a:ext cx="3784838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Superamos e aprendemos a conviver com a dor de perder alguém querido.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C8B6529-CB8A-49DD-B6CA-0BC8C4981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D20CD1-FE85-4EB9-AA44-BBE22741A7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236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BE9E5F5-9461-430D-B1C9-906135791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50" y="902140"/>
            <a:ext cx="3148642" cy="4049423"/>
          </a:xfrm>
          <a:prstGeom prst="rect">
            <a:avLst/>
          </a:prstGeom>
          <a:effectLst>
            <a:softEdge rad="406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D9A8709-3DAB-490E-9265-13C064BDF75D}"/>
              </a:ext>
            </a:extLst>
          </p:cNvPr>
          <p:cNvSpPr txBox="1"/>
          <p:nvPr/>
        </p:nvSpPr>
        <p:spPr>
          <a:xfrm>
            <a:off x="6806241" y="2286325"/>
            <a:ext cx="370073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Caímos, levantamos, sangramos, choramos, caímos de novo e de novo mas, de alguma maneira,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6A50812-086C-410A-92FC-6ED0868C85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9C31475-0BD6-4376-9DCC-63E445BF89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16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91DF70-1278-4585-9350-BA4128B17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460" y="937566"/>
            <a:ext cx="3228016" cy="3915350"/>
          </a:xfrm>
          <a:prstGeom prst="rect">
            <a:avLst/>
          </a:prstGeom>
          <a:effectLst>
            <a:softEdge rad="2667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8AD494A-0328-4832-A9BF-C6DADE9DBBA5}"/>
              </a:ext>
            </a:extLst>
          </p:cNvPr>
          <p:cNvSpPr txBox="1"/>
          <p:nvPr/>
        </p:nvSpPr>
        <p:spPr>
          <a:xfrm>
            <a:off x="6602022" y="1936067"/>
            <a:ext cx="38963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essa força sobrenatural, esse sentimento que gostamos de chamar de fé, nos sustenta nos carrega no colo quando perdemos a força para andar.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B5DA0AA6-2516-42BD-AE89-43F9443FD9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5548954-9317-49A6-B0F7-8BED4E490C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9954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/>
      </p:transition>
    </mc:Choice>
    <mc:Fallback>
      <p:transition spd="slow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3A62B37-280A-4DCB-B04F-C800C2B9D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795" y="1302589"/>
            <a:ext cx="2389517" cy="3338423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27D56F5-C713-4AD5-9E78-DF8EB451BF35}"/>
              </a:ext>
            </a:extLst>
          </p:cNvPr>
          <p:cNvSpPr txBox="1"/>
          <p:nvPr/>
        </p:nvSpPr>
        <p:spPr>
          <a:xfrm>
            <a:off x="6806241" y="2156929"/>
            <a:ext cx="3588589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Essa confiança naquele que nos deu a vida acalenta nosso sofrimento, seca as nossas lagrimas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33FBAC3-511E-4933-84CB-0E1DBD1C13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3A81D3F-3806-45AC-8507-3ED7CE8561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250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D58A542-FB4E-46E2-BE9D-47FAAD3CD3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94" y="1098763"/>
            <a:ext cx="3209605" cy="3669874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409CBE8-C4AF-4202-9409-CB4EAA67EA21}"/>
              </a:ext>
            </a:extLst>
          </p:cNvPr>
          <p:cNvSpPr txBox="1"/>
          <p:nvPr/>
        </p:nvSpPr>
        <p:spPr>
          <a:xfrm>
            <a:off x="6694097" y="2139676"/>
            <a:ext cx="366406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 sussurra baixinho em nossos ouvidos que isso também 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vai passar.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 a verdade é que isso, passa sim!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EA44B36-F06F-4E44-98D0-E4556B30FC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7F59DE6-2875-4B6C-8CB9-038E9C1B3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7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/>
      </p:transition>
    </mc:Choice>
    <mc:Fallback>
      <p:transition spd="slow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DE9199D-4E78-47A7-9BFC-3C3492C14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53" y="1057886"/>
            <a:ext cx="2950234" cy="3790159"/>
          </a:xfrm>
          <a:prstGeom prst="rect">
            <a:avLst/>
          </a:prstGeom>
          <a:effectLst>
            <a:softEdge rad="254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5FE5E9A-C5D6-452F-A3D6-0F9F460392CB}"/>
              </a:ext>
            </a:extLst>
          </p:cNvPr>
          <p:cNvSpPr txBox="1"/>
          <p:nvPr/>
        </p:nvSpPr>
        <p:spPr>
          <a:xfrm>
            <a:off x="6726446" y="2191435"/>
            <a:ext cx="3810718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Eu não sei qual é o seu isso, mas posso te assegurar, por experiência própria, que isso dói, machuca, tortura e assombra.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D19EDCC4-0266-450C-B9DD-222433C033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047A98C-3016-4469-9E0B-F1F0C13218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030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6D9E97E-FCB5-4EDA-9FD2-CBF83D03A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69" y="895158"/>
            <a:ext cx="3135962" cy="3829434"/>
          </a:xfrm>
          <a:prstGeom prst="rect">
            <a:avLst/>
          </a:prstGeom>
          <a:effectLst>
            <a:softEdge rad="2413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201CDEA-866D-416F-82AA-7109B06CCB2A}"/>
              </a:ext>
            </a:extLst>
          </p:cNvPr>
          <p:cNvSpPr txBox="1"/>
          <p:nvPr/>
        </p:nvSpPr>
        <p:spPr>
          <a:xfrm>
            <a:off x="6866626" y="2260446"/>
            <a:ext cx="3485072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Mas passa. E você sobrevive e você supera porque superar é algo inerente ao ser humano.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EA29FF8-721F-4CE3-B646-BEED5AA37C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3679CB2-61AC-42D3-B088-30470655DA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3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36069D-20C3-44B9-90F4-049486888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52" y="1080457"/>
            <a:ext cx="2993366" cy="3741710"/>
          </a:xfrm>
          <a:prstGeom prst="rect">
            <a:avLst/>
          </a:prstGeom>
          <a:effectLst>
            <a:softEdge rad="4572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E295916-F624-4B8E-AE7A-3882979AE3AF}"/>
              </a:ext>
            </a:extLst>
          </p:cNvPr>
          <p:cNvSpPr txBox="1"/>
          <p:nvPr/>
        </p:nvSpPr>
        <p:spPr>
          <a:xfrm>
            <a:off x="6706681" y="2363963"/>
            <a:ext cx="386247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Está misturado no sangue que corre em nossas veias porque fomos feitos para triunfar.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251E9A2-2BD7-43DF-8962-753F060B64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5F8E949-D37E-4B93-BD91-25CDFAEE39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2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79F26AF-362C-4971-AAD6-28B45FB0D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147" y="875947"/>
            <a:ext cx="3001993" cy="3799569"/>
          </a:xfrm>
          <a:prstGeom prst="rect">
            <a:avLst/>
          </a:prstGeom>
          <a:effectLst>
            <a:softEdge rad="1524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817533F-F8E9-4BDC-827A-0B906C1783A1}"/>
              </a:ext>
            </a:extLst>
          </p:cNvPr>
          <p:cNvSpPr txBox="1"/>
          <p:nvPr/>
        </p:nvSpPr>
        <p:spPr>
          <a:xfrm>
            <a:off x="6894661" y="2613413"/>
            <a:ext cx="36123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Essa força maior que nos criou não nos fez para desistir no primeiro obstáculo.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0C34C32-D007-4E31-8413-24E54FADFE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5B467B1-8495-4102-B732-B7ED9FF2F9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44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8768F413-3145-4F30-B2FC-22030BD11502}"/>
              </a:ext>
            </a:extLst>
          </p:cNvPr>
          <p:cNvSpPr txBox="1"/>
          <p:nvPr/>
        </p:nvSpPr>
        <p:spPr>
          <a:xfrm>
            <a:off x="6773891" y="2351782"/>
            <a:ext cx="361231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As escrituras sagradas nos apresentaram um desejo do criador para que vivêssemos com abundância.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A0BD9A78-9045-4DAA-958F-872A4EA1EE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02970"/>
            <a:ext cx="2967667" cy="3605018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F64D321-DE52-472C-ABC0-AA98198393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7513F07-ECB4-49EE-BF0B-A223124B6C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33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B5D12619-D5E3-4F45-B8BB-F85D412CD0BD}"/>
              </a:ext>
            </a:extLst>
          </p:cNvPr>
          <p:cNvSpPr txBox="1"/>
          <p:nvPr/>
        </p:nvSpPr>
        <p:spPr>
          <a:xfrm>
            <a:off x="6748011" y="2265518"/>
            <a:ext cx="361231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Então, é preciso saber cair, é preciso aprender com os erros, é preciso superar.</a:t>
            </a:r>
          </a:p>
        </p:txBody>
      </p:sp>
      <p:pic>
        <p:nvPicPr>
          <p:cNvPr id="1026" name="Picture 2" descr="Resultado de imagem para imagens de pinturas">
            <a:extLst>
              <a:ext uri="{FF2B5EF4-FFF2-40B4-BE49-F238E27FC236}">
                <a16:creationId xmlns:a16="http://schemas.microsoft.com/office/drawing/2014/main" id="{AAE2D63A-0BD2-4878-947E-F0633ACF1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048194"/>
            <a:ext cx="2743200" cy="3698398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C2EAAE1-915E-4611-B287-B23A4E3D94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8E26F6E-44A9-4B2C-8A59-5F1E9AA1F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119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49F4F24-6CE9-4FA0-AC07-2B838D25230D}"/>
              </a:ext>
            </a:extLst>
          </p:cNvPr>
          <p:cNvSpPr txBox="1"/>
          <p:nvPr/>
        </p:nvSpPr>
        <p:spPr>
          <a:xfrm>
            <a:off x="6756638" y="2179253"/>
            <a:ext cx="361231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Eu sei que existem dias escuros. Dias que cegam a nossa visão, que cobrem e impedem a nossa luz de brilhar mas, </a:t>
            </a:r>
          </a:p>
        </p:txBody>
      </p:sp>
      <p:pic>
        <p:nvPicPr>
          <p:cNvPr id="2050" name="Picture 2" descr="Resultado de imagem para imagens de pinturas">
            <a:extLst>
              <a:ext uri="{FF2B5EF4-FFF2-40B4-BE49-F238E27FC236}">
                <a16:creationId xmlns:a16="http://schemas.microsoft.com/office/drawing/2014/main" id="{2CC8E368-9129-4A5F-919F-9B5310D2A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8" y="895350"/>
            <a:ext cx="2687637" cy="3781425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CE2D662-A4CF-4EB6-A021-0F3A0BFB0E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9098825-F9D6-4185-989F-4392F41F75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60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/>
      </p:transition>
    </mc:Choice>
    <mc:Fallback>
      <p:transition spd="slow" advTm="1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C0B8D26B-BCB4-4486-B758-A8A8ACC9455F}"/>
              </a:ext>
            </a:extLst>
          </p:cNvPr>
          <p:cNvSpPr txBox="1"/>
          <p:nvPr/>
        </p:nvSpPr>
        <p:spPr>
          <a:xfrm>
            <a:off x="6730759" y="2041230"/>
            <a:ext cx="368132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eu também sei que são nesses momentos, quando nos sentimos desamparados e que o coração bate mais acelerado e com medo,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5247A73-A082-487A-B5DF-D4BA67C5BF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1162050"/>
            <a:ext cx="2838450" cy="3429000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BCE87CC-D3EB-483C-9A08-1F1F81EB79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877512F-B42D-41F5-8255-A2E1C0F7E1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54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C51D3D3B-A8FB-4C0E-90C7-A0E59A192244}"/>
              </a:ext>
            </a:extLst>
          </p:cNvPr>
          <p:cNvSpPr txBox="1"/>
          <p:nvPr/>
        </p:nvSpPr>
        <p:spPr>
          <a:xfrm>
            <a:off x="6894661" y="2541563"/>
            <a:ext cx="341390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eu sei que são nestes momentos, que nossa verdadeira força vem à tona.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AEC5E96-F846-4E2C-A037-92980E212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1017336"/>
            <a:ext cx="2686050" cy="3516564"/>
          </a:xfrm>
          <a:prstGeom prst="rect">
            <a:avLst/>
          </a:prstGeom>
          <a:noFill/>
          <a:effectLst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C38A785-CE93-4CB5-B6F3-243649A0C4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9024190-498E-4631-B5C4-2F07D2292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76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2DA8784-481D-4009-BEF2-3D4EBF489A94}"/>
              </a:ext>
            </a:extLst>
          </p:cNvPr>
          <p:cNvSpPr txBox="1"/>
          <p:nvPr/>
        </p:nvSpPr>
        <p:spPr>
          <a:xfrm>
            <a:off x="6590581" y="2058484"/>
            <a:ext cx="412342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Essa força maior que nos criou não nos fez para desistir no</a:t>
            </a:r>
          </a:p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primeiro obstáculo. Porque desistir nunca foi e nunca será uma opção.  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86BA4BFD-E25F-4D01-8BF1-1EE620B664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4" y="858072"/>
            <a:ext cx="3000375" cy="3885378"/>
          </a:xfrm>
          <a:prstGeom prst="rect">
            <a:avLst/>
          </a:prstGeom>
          <a:effectLst>
            <a:softEdge rad="3429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B57CF6B-FD24-44A0-B838-8AC0AB22FC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1B98582-4587-4E9F-B929-9DE94D8DD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608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pageCurlSingle" invX="1"/>
      </p:transition>
    </mc:Choice>
    <mc:Fallback>
      <p:transition spd="slow" advTm="1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2ED04875-CDEE-4922-B1C4-8807C05E98F3}"/>
              </a:ext>
            </a:extLst>
          </p:cNvPr>
          <p:cNvSpPr txBox="1"/>
          <p:nvPr/>
        </p:nvSpPr>
        <p:spPr>
          <a:xfrm>
            <a:off x="6817023" y="2205133"/>
            <a:ext cx="361231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Porque temos dentro desse coração, tão forte e tão frágil ao mesmo tempo, um poder divino de continuar.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C425AF90-DFD3-44E2-B50E-BE98E66AE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750" y="1038225"/>
            <a:ext cx="2707828" cy="3552825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1D14C2E-652D-426B-AD04-677B06A038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94E6F5F-B9F2-4317-A3DB-49E0B11699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00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84FD3710-33FE-4886-8D24-E23EA4854156}"/>
              </a:ext>
            </a:extLst>
          </p:cNvPr>
          <p:cNvSpPr txBox="1"/>
          <p:nvPr/>
        </p:nvSpPr>
        <p:spPr>
          <a:xfrm>
            <a:off x="6782517" y="2213737"/>
            <a:ext cx="361231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Então continue, supere, respire fundo, sobreviva e mais muito mais do que isso, viva com a certeza 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6F62DAB-54FF-4D99-A872-1D567F76B7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727" y="947351"/>
            <a:ext cx="2869597" cy="3767524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50AED9C-D411-429A-8201-34889AD17A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B4822BE-7374-4321-9130-7749047671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200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25F252BA-BC59-4EC7-AB0A-982AA81E53E8}"/>
              </a:ext>
            </a:extLst>
          </p:cNvPr>
          <p:cNvSpPr txBox="1"/>
          <p:nvPr/>
        </p:nvSpPr>
        <p:spPr>
          <a:xfrm>
            <a:off x="6713506" y="2282771"/>
            <a:ext cx="361231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de que o melhor ainda está por vir e que, apesar de todas as tempestades, o sol sempre volta a brilhar.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1A710F9-4E6F-49A1-991A-11FAA10DDD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579" y="1066800"/>
            <a:ext cx="2936596" cy="3686175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F590D68-A5DC-40B0-8D1F-88C21BE81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73EF32-FA5E-4C7F-8F13-AC5DD47597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53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DD6C5DC7-1F79-4CC3-8F8C-5649DA404DE0}"/>
              </a:ext>
            </a:extLst>
          </p:cNvPr>
          <p:cNvSpPr txBox="1"/>
          <p:nvPr/>
        </p:nvSpPr>
        <p:spPr>
          <a:xfrm>
            <a:off x="6773891" y="2765850"/>
            <a:ext cx="361231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 ESSENCE" panose="02000000000000000000" pitchFamily="2" charset="0"/>
              </a:rPr>
              <a:t>Essa força maior que nos criou não nos fez para desistir no primeiro obstáculo. 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EDF76310-BE69-45D4-A09D-F9A63B2C9D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1" y="925364"/>
            <a:ext cx="2782934" cy="3680972"/>
          </a:xfrm>
          <a:prstGeom prst="rect">
            <a:avLst/>
          </a:prstGeom>
          <a:effectLst>
            <a:softEdge rad="2286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3569264-656A-4DC6-AEDB-39F10F1D5C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260725"/>
            <a:ext cx="395737" cy="39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4C5E272-FC0E-4B1D-904C-67CCE4606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93" y="4654001"/>
            <a:ext cx="315224" cy="315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937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Single" invX="1"/>
      </p:transition>
    </mc:Choice>
    <mc:Fallback>
      <p:transition spd="slow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2">
            <a:extLst>
              <a:ext uri="{FF2B5EF4-FFF2-40B4-BE49-F238E27FC236}">
                <a16:creationId xmlns:a16="http://schemas.microsoft.com/office/drawing/2014/main" id="{01F38BE6-2498-440C-8B81-1CFC7ADF37FB}"/>
              </a:ext>
            </a:extLst>
          </p:cNvPr>
          <p:cNvSpPr txBox="1"/>
          <p:nvPr/>
        </p:nvSpPr>
        <p:spPr>
          <a:xfrm>
            <a:off x="3472931" y="162308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Wandy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Luz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James Horner-Legends of the Fall 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CF569BD-8C73-41A0-BFEA-966B2DE9A6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16501" y="231319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1828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pageCurlSingl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381</TotalTime>
  <Words>478</Words>
  <Application>Microsoft Office PowerPoint</Application>
  <PresentationFormat>Ecrã Panorâmico</PresentationFormat>
  <Paragraphs>40</Paragraphs>
  <Slides>24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24</vt:i4>
      </vt:variant>
    </vt:vector>
  </HeadingPairs>
  <TitlesOfParts>
    <vt:vector size="30" baseType="lpstr">
      <vt:lpstr>AR CENA</vt:lpstr>
      <vt:lpstr>AR ESSENCE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31</cp:revision>
  <dcterms:created xsi:type="dcterms:W3CDTF">2021-02-07T20:35:57Z</dcterms:created>
  <dcterms:modified xsi:type="dcterms:W3CDTF">2021-02-13T01:22:16Z</dcterms:modified>
</cp:coreProperties>
</file>