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56" r:id="rId3"/>
    <p:sldId id="257" r:id="rId4"/>
    <p:sldId id="262" r:id="rId5"/>
    <p:sldId id="276" r:id="rId6"/>
    <p:sldId id="258" r:id="rId7"/>
    <p:sldId id="263" r:id="rId8"/>
    <p:sldId id="260" r:id="rId9"/>
    <p:sldId id="264" r:id="rId10"/>
    <p:sldId id="261" r:id="rId11"/>
    <p:sldId id="265" r:id="rId12"/>
    <p:sldId id="268" r:id="rId13"/>
    <p:sldId id="270" r:id="rId14"/>
    <p:sldId id="271" r:id="rId15"/>
    <p:sldId id="272" r:id="rId16"/>
    <p:sldId id="266" r:id="rId17"/>
    <p:sldId id="275" r:id="rId18"/>
    <p:sldId id="274" r:id="rId19"/>
    <p:sldId id="273" r:id="rId20"/>
    <p:sldId id="278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hLIqKH0nTaeQcMw6WX3xA==" hashData="gL1FETnikKxSNKzlw7+mOsd+1QGxtHdrji09gRvvsIn/SM1Nw5yq+c5ZXHMe+ECID0N1OFZoCje/07xsmTmIq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9CA3D6-B686-4966-8FF8-161F456D33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309447-6E97-46AB-910B-366414B90D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B96469-5CB0-4A78-8248-1C9CE8138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653BB-39CB-4B60-8B1F-9B3B6E1DA5D2}" type="datetimeFigureOut">
              <a:rPr lang="pt-PT" smtClean="0"/>
              <a:t>27/10/2018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19CE01-378B-4E3E-9977-F2997BE080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EB7CCD-AE3A-4C19-9866-3A7A458B6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A1049-3AAD-4230-8E51-33811D4FC76D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37980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718B7-7042-405C-AF28-393C52631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CEDE96-21D2-4574-BBDF-42617460B4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78DF20-A367-4DEF-AED9-6A19CFC55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653BB-39CB-4B60-8B1F-9B3B6E1DA5D2}" type="datetimeFigureOut">
              <a:rPr lang="pt-PT" smtClean="0"/>
              <a:t>27/10/2018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2ECAB-B41C-42D5-AB8B-0065703FB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8EC94-961E-496C-BD14-2AC15314B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A1049-3AAD-4230-8E51-33811D4FC76D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66436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ED4356-FFFC-4B61-BC32-321CA827B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F5484B-4E2E-4A98-A15D-B9166E62C5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1134F7-7BA7-4373-B577-AA353D0A1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653BB-39CB-4B60-8B1F-9B3B6E1DA5D2}" type="datetimeFigureOut">
              <a:rPr lang="pt-PT" smtClean="0"/>
              <a:t>27/10/2018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A89B12-A158-40C0-8D77-EF6EFE3F5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0AB6AE-6ED8-485A-B67A-A6931246D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A1049-3AAD-4230-8E51-33811D4FC76D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547212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6F9A22-15DD-4D99-864D-5FC9A7208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A8A712-FAC8-44B9-8739-E359B1CCDA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4CE586-A4F7-4D2A-9EC3-3CBFDA1406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B7B3C7-F664-4B2D-AF15-1EF575AB9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653BB-39CB-4B60-8B1F-9B3B6E1DA5D2}" type="datetimeFigureOut">
              <a:rPr lang="pt-PT" smtClean="0"/>
              <a:t>27/10/2018</a:t>
            </a:fld>
            <a:endParaRPr lang="pt-P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9B4353-0BD2-4245-8371-41809A208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94E434-DC17-4819-879D-2D89157D1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A1049-3AAD-4230-8E51-33811D4FC76D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43543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8ADF07-96E1-4E8E-9A8A-C6ED59AA1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DC911D-EEEC-4DA8-BA56-BD640A43A1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A79B2F-50F0-4713-B974-0AB4C70F9B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075576-4B63-4F3E-9877-F7B8AC6D21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6B8B65-0E2B-4E5C-A945-F76EDE2EBF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1212B7D-F8F5-438B-89A9-403CB043B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653BB-39CB-4B60-8B1F-9B3B6E1DA5D2}" type="datetimeFigureOut">
              <a:rPr lang="pt-PT" smtClean="0"/>
              <a:t>27/10/2018</a:t>
            </a:fld>
            <a:endParaRPr lang="pt-PT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FC5AADE-51A2-49E4-90E0-F93609618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999427B-6546-486D-AFA9-E5F10C3F8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A1049-3AAD-4230-8E51-33811D4FC76D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02935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79268-26F0-4CFC-9D11-3165F7D4D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BB4258C-8143-4E48-8527-BD10AADD9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653BB-39CB-4B60-8B1F-9B3B6E1DA5D2}" type="datetimeFigureOut">
              <a:rPr lang="pt-PT" smtClean="0"/>
              <a:t>27/10/2018</a:t>
            </a:fld>
            <a:endParaRPr lang="pt-P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BB5C78-56AC-47CF-83B5-E188DB539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632DF0-EAB4-4267-ACD8-8A0985634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A1049-3AAD-4230-8E51-33811D4FC76D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23953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F8EBCA1-477F-44FB-9637-4D7A8E7CB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653BB-39CB-4B60-8B1F-9B3B6E1DA5D2}" type="datetimeFigureOut">
              <a:rPr lang="pt-PT" smtClean="0"/>
              <a:t>27/10/2018</a:t>
            </a:fld>
            <a:endParaRPr lang="pt-PT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A2FF25B-0529-415D-A68F-F937F63C1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2BCDE4-9EAC-4ACD-8453-E326C6B11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A1049-3AAD-4230-8E51-33811D4FC76D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20409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7088DD-C2B0-4005-A893-9AD3C51E8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66AF11-99D8-481A-9680-DCF9A35BD7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3909AF-9CD0-4410-83BF-5470A2C285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9C3BB7-D850-492E-BA26-66D639770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653BB-39CB-4B60-8B1F-9B3B6E1DA5D2}" type="datetimeFigureOut">
              <a:rPr lang="pt-PT" smtClean="0"/>
              <a:t>27/10/2018</a:t>
            </a:fld>
            <a:endParaRPr lang="pt-P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823DB5-C2B8-48C7-8EE2-753A3C457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BBECDF-F168-491F-9FCA-AA7EF5296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A1049-3AAD-4230-8E51-33811D4FC76D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75702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F60A7-71D9-46E5-8BB5-DF92287B5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76B5F93-8254-42A4-BCD7-7DAF61ECEF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F25275-C735-4998-AE60-BC2C18B2E7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EA7655-6977-41EC-B091-878010CBA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653BB-39CB-4B60-8B1F-9B3B6E1DA5D2}" type="datetimeFigureOut">
              <a:rPr lang="pt-PT" smtClean="0"/>
              <a:t>27/10/2018</a:t>
            </a:fld>
            <a:endParaRPr lang="pt-P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0575D4-1CB7-4340-8CFC-76DFCFC4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B3CBAA-31D0-4C86-B57D-2A8252E8C2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A1049-3AAD-4230-8E51-33811D4FC76D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17218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BFF8AF-AC5E-414C-9034-E455BB713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EC92E3-05C5-466C-A700-69C027E9B0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C7ABFA-919E-4AF7-9EE4-7C712E00F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653BB-39CB-4B60-8B1F-9B3B6E1DA5D2}" type="datetimeFigureOut">
              <a:rPr lang="pt-PT" smtClean="0"/>
              <a:t>27/10/2018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0B671D-9174-45E1-BBB9-D261BF8A8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2E79B3-C897-46EF-A60D-E4FA86F57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A1049-3AAD-4230-8E51-33811D4FC76D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00539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A4B707C-6210-417C-A212-DFE233A10D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43D0CE-7CD7-4BA0-82C2-65DE6A42BA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1A09C4-304F-4F8A-B037-52C598853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653BB-39CB-4B60-8B1F-9B3B6E1DA5D2}" type="datetimeFigureOut">
              <a:rPr lang="pt-PT" smtClean="0"/>
              <a:t>27/10/2018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F2C5C9-5533-4963-ADC1-9A6BF5B64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239357-FD74-4ED0-90AA-AB8A53D0D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A1049-3AAD-4230-8E51-33811D4FC76D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66783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C53992-2F1E-45D4-BDE9-BB4AE1CDA4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FB210A-AD9F-42DC-B661-3B203DB316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DF9BB5-AA20-40C4-BDBF-4396664C88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F653BB-39CB-4B60-8B1F-9B3B6E1DA5D2}" type="datetimeFigureOut">
              <a:rPr lang="pt-PT" smtClean="0"/>
              <a:t>27/10/2018</a:t>
            </a:fld>
            <a:endParaRPr lang="pt-P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13971E-F81A-4D45-8990-C4D41779AA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86ED93-891A-401F-97E6-FF4D4330B0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7A1049-3AAD-4230-8E51-33811D4FC76D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40480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743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00">
        <p:sndAc>
          <p:stSnd loop="1">
            <p:snd r:embed="rId2" name="Guitar-Wonderful Tonight.wav"/>
          </p:stSnd>
        </p:sndAc>
      </p:transition>
    </mc:Choice>
    <mc:Fallback xmlns="">
      <p:transition advTm="2000">
        <p:sndAc>
          <p:stSnd loop="1">
            <p:snd r:embed="rId4" name="Guitar-Wonderful Tonigh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091C0F-72B8-4F70-AA8B-E1A80DCB71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832B783-BD2B-4253-A545-7219F054A346}"/>
              </a:ext>
            </a:extLst>
          </p:cNvPr>
          <p:cNvSpPr/>
          <p:nvPr/>
        </p:nvSpPr>
        <p:spPr>
          <a:xfrm>
            <a:off x="444682" y="3520380"/>
            <a:ext cx="530626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5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Amor não se mendiga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9C0DDE4-B180-4E9B-9C49-682D0C7FE16A}"/>
              </a:ext>
            </a:extLst>
          </p:cNvPr>
          <p:cNvSpPr/>
          <p:nvPr/>
        </p:nvSpPr>
        <p:spPr>
          <a:xfrm>
            <a:off x="1904215" y="5193903"/>
            <a:ext cx="411362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 Marcel Camargo </a:t>
            </a:r>
          </a:p>
        </p:txBody>
      </p:sp>
    </p:spTree>
    <p:extLst>
      <p:ext uri="{BB962C8B-B14F-4D97-AF65-F5344CB8AC3E}">
        <p14:creationId xmlns:p14="http://schemas.microsoft.com/office/powerpoint/2010/main" val="1518471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5B66F1-DE11-44DA-B299-F48D50915F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A76B6D2-145C-4510-B149-C660DE68B096}"/>
              </a:ext>
            </a:extLst>
          </p:cNvPr>
          <p:cNvSpPr/>
          <p:nvPr/>
        </p:nvSpPr>
        <p:spPr>
          <a:xfrm>
            <a:off x="382437" y="2121946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Ter que ficar cobrando palavras, gestos, comportamentos, ter que lembrar nossa existência a alguém é por demais humilhante. Ninguém merece.</a:t>
            </a:r>
          </a:p>
        </p:txBody>
      </p:sp>
    </p:spTree>
    <p:extLst>
      <p:ext uri="{BB962C8B-B14F-4D97-AF65-F5344CB8AC3E}">
        <p14:creationId xmlns:p14="http://schemas.microsoft.com/office/powerpoint/2010/main" val="2670795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C5E3317-ADA9-4990-88B3-CAD4408EAD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F196859-4F25-4E50-9C46-FEDB8E53F5A9}"/>
              </a:ext>
            </a:extLst>
          </p:cNvPr>
          <p:cNvSpPr/>
          <p:nvPr/>
        </p:nvSpPr>
        <p:spPr>
          <a:xfrm>
            <a:off x="140899" y="264417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Existem certas coisas que não precisariam ser faladas, tampouco cobradas, de tão óbvias. </a:t>
            </a:r>
          </a:p>
        </p:txBody>
      </p:sp>
    </p:spTree>
    <p:extLst>
      <p:ext uri="{BB962C8B-B14F-4D97-AF65-F5344CB8AC3E}">
        <p14:creationId xmlns:p14="http://schemas.microsoft.com/office/powerpoint/2010/main" val="507262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AA5FEF-B9E1-468D-815E-00659EF42F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12BE6CD-B583-4F60-BD29-839C58611E93}"/>
              </a:ext>
            </a:extLst>
          </p:cNvPr>
          <p:cNvSpPr/>
          <p:nvPr/>
        </p:nvSpPr>
        <p:spPr>
          <a:xfrm>
            <a:off x="313425" y="1086777"/>
            <a:ext cx="652732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Porém, passamos a vida lembrando algumas pessoas daquilo que elas deveriam já ter como hábito e isso cansa, diminui, abalando a autoestima de qualquer um. </a:t>
            </a:r>
          </a:p>
        </p:txBody>
      </p:sp>
    </p:spTree>
    <p:extLst>
      <p:ext uri="{BB962C8B-B14F-4D97-AF65-F5344CB8AC3E}">
        <p14:creationId xmlns:p14="http://schemas.microsoft.com/office/powerpoint/2010/main" val="3866749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7000">
        <p15:prstTrans prst="curtains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E61DFD6-D3D7-43E8-B4D4-092EDC1D18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BF5C82E-C061-4216-BA17-7F46D85D9079}"/>
              </a:ext>
            </a:extLst>
          </p:cNvPr>
          <p:cNvSpPr/>
          <p:nvPr/>
        </p:nvSpPr>
        <p:spPr>
          <a:xfrm>
            <a:off x="477328" y="3252484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 tivermos que lembrar aos outros o óbvio todos os dias, a todo instante, enlouqueceremos.</a:t>
            </a:r>
          </a:p>
        </p:txBody>
      </p:sp>
    </p:spTree>
    <p:extLst>
      <p:ext uri="{BB962C8B-B14F-4D97-AF65-F5344CB8AC3E}">
        <p14:creationId xmlns:p14="http://schemas.microsoft.com/office/powerpoint/2010/main" val="3184015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13BC6F-43B3-4303-96E0-27FDF031F7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E012435-ECC9-4D2E-9B40-8FA40B866313}"/>
              </a:ext>
            </a:extLst>
          </p:cNvPr>
          <p:cNvSpPr/>
          <p:nvPr/>
        </p:nvSpPr>
        <p:spPr>
          <a:xfrm>
            <a:off x="192657" y="224135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Amizade não deveria ser cobrada. Ter que correr atrás o tempo todo da pessoa, enquanto ela nem se lembra de que a gente existe, exaure a paciência mínima de um ser humano.</a:t>
            </a:r>
          </a:p>
        </p:txBody>
      </p:sp>
    </p:spTree>
    <p:extLst>
      <p:ext uri="{BB962C8B-B14F-4D97-AF65-F5344CB8AC3E}">
        <p14:creationId xmlns:p14="http://schemas.microsoft.com/office/powerpoint/2010/main" val="1991932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8000">
        <p15:prstTrans prst="curtains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B1FD1D-8700-4B09-A8E3-0251C5E4BD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69CA52B-4756-4298-A492-620B9FFB1E9C}"/>
              </a:ext>
            </a:extLst>
          </p:cNvPr>
          <p:cNvSpPr/>
          <p:nvPr/>
        </p:nvSpPr>
        <p:spPr>
          <a:xfrm>
            <a:off x="0" y="542836"/>
            <a:ext cx="565605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Quando temos que, só nós, ficar mandando mensagens, telefonando, convidando procurando, é hora de repensar aquilo tudo, porque, provavelmente, a amizade somente existe em nós. </a:t>
            </a:r>
          </a:p>
        </p:txBody>
      </p:sp>
    </p:spTree>
    <p:extLst>
      <p:ext uri="{BB962C8B-B14F-4D97-AF65-F5344CB8AC3E}">
        <p14:creationId xmlns:p14="http://schemas.microsoft.com/office/powerpoint/2010/main" val="733183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8000">
        <p15:prstTrans prst="curtains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381241C-5DB3-4441-A5BE-C3A615A3C2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E2795E6-82AA-41B2-8982-1008907CE7CE}"/>
              </a:ext>
            </a:extLst>
          </p:cNvPr>
          <p:cNvSpPr/>
          <p:nvPr/>
        </p:nvSpPr>
        <p:spPr>
          <a:xfrm>
            <a:off x="3922142" y="2890391"/>
            <a:ext cx="364875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Do outro lado,</a:t>
            </a:r>
          </a:p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amizade é que não tem.</a:t>
            </a:r>
          </a:p>
        </p:txBody>
      </p:sp>
    </p:spTree>
    <p:extLst>
      <p:ext uri="{BB962C8B-B14F-4D97-AF65-F5344CB8AC3E}">
        <p14:creationId xmlns:p14="http://schemas.microsoft.com/office/powerpoint/2010/main" val="1039108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curtains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8F897E-BCB6-4B0D-A68D-AAEE22D500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1C08DEB-FA10-4481-A44C-DBD41FA5265C}"/>
              </a:ext>
            </a:extLst>
          </p:cNvPr>
          <p:cNvSpPr/>
          <p:nvPr/>
        </p:nvSpPr>
        <p:spPr>
          <a:xfrm>
            <a:off x="5955102" y="931502"/>
            <a:ext cx="542314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Carinho não deveria ser pedido, mas sim espontâneo, verdadeiro, necessário em quem oferta, tanto quanto em quem recebe. </a:t>
            </a:r>
          </a:p>
        </p:txBody>
      </p:sp>
    </p:spTree>
    <p:extLst>
      <p:ext uri="{BB962C8B-B14F-4D97-AF65-F5344CB8AC3E}">
        <p14:creationId xmlns:p14="http://schemas.microsoft.com/office/powerpoint/2010/main" val="1437081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696C031-05D8-4951-AB2A-CDDEA68717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23633F0-53BE-4C49-A811-401412178871}"/>
              </a:ext>
            </a:extLst>
          </p:cNvPr>
          <p:cNvSpPr/>
          <p:nvPr/>
        </p:nvSpPr>
        <p:spPr>
          <a:xfrm>
            <a:off x="253041" y="1198920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Carinho não somente se trata de toque, porque a gente se sente amado principalmente pelas atitudes do outro, pela forma como ele nos faz sentir, mesmo de longe.</a:t>
            </a:r>
          </a:p>
        </p:txBody>
      </p:sp>
    </p:spTree>
    <p:extLst>
      <p:ext uri="{BB962C8B-B14F-4D97-AF65-F5344CB8AC3E}">
        <p14:creationId xmlns:p14="http://schemas.microsoft.com/office/powerpoint/2010/main" val="3992709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7000">
        <p15:prstTrans prst="curtains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540F7C-97C0-41A1-81F7-D011BF8160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AC03C00-E911-4021-8E4B-4AE765DCCBA1}"/>
              </a:ext>
            </a:extLst>
          </p:cNvPr>
          <p:cNvSpPr/>
          <p:nvPr/>
        </p:nvSpPr>
        <p:spPr>
          <a:xfrm>
            <a:off x="563593" y="689961"/>
            <a:ext cx="450011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Ter que ficar cobrando palavras, gestos, comportamentos, ter que lembrar nossa existência a alguém é por demais humilhante. Ninguém merece.</a:t>
            </a:r>
            <a:endParaRPr lang="pt-PT" sz="3200" dirty="0">
              <a:ln w="10160">
                <a:solidFill>
                  <a:schemeClr val="tx1"/>
                </a:solidFill>
                <a:prstDash val="solid"/>
              </a:ln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830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5D7D4D2-7820-49B0-9B76-E366C277EF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441707D-1D59-4F50-BBF4-CEC4A6379B96}"/>
              </a:ext>
            </a:extLst>
          </p:cNvPr>
          <p:cNvSpPr/>
          <p:nvPr/>
        </p:nvSpPr>
        <p:spPr>
          <a:xfrm>
            <a:off x="278921" y="328130"/>
            <a:ext cx="53109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Amor que se mendiga é tudo, menos amor. É o contrário de amor, é o que contraria o amor em si. </a:t>
            </a:r>
          </a:p>
        </p:txBody>
      </p:sp>
    </p:spTree>
    <p:extLst>
      <p:ext uri="{BB962C8B-B14F-4D97-AF65-F5344CB8AC3E}">
        <p14:creationId xmlns:p14="http://schemas.microsoft.com/office/powerpoint/2010/main" val="1988362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B150F5A-C9CA-465C-AEEC-39F14AA590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489548A-F3B7-49DF-B4AE-08ABA09F43DC}"/>
              </a:ext>
            </a:extLst>
          </p:cNvPr>
          <p:cNvSpPr/>
          <p:nvPr/>
        </p:nvSpPr>
        <p:spPr>
          <a:xfrm>
            <a:off x="278921" y="241388"/>
            <a:ext cx="479341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Sentimentos vêm de dentro e transpiram por todos os poros, materializando-se no encontro que transforma, no calor que motiva, na certeza que acalma, no abraço que reinicia. </a:t>
            </a:r>
          </a:p>
        </p:txBody>
      </p:sp>
    </p:spTree>
    <p:extLst>
      <p:ext uri="{BB962C8B-B14F-4D97-AF65-F5344CB8AC3E}">
        <p14:creationId xmlns:p14="http://schemas.microsoft.com/office/powerpoint/2010/main" val="1625244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8000">
        <p15:prstTrans prst="curtains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BFC0907-5614-4E25-8783-0C3EA0FC7D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90DF3F6-C390-4E44-97A9-43E2122B314B}"/>
              </a:ext>
            </a:extLst>
          </p:cNvPr>
          <p:cNvSpPr/>
          <p:nvPr/>
        </p:nvSpPr>
        <p:spPr>
          <a:xfrm>
            <a:off x="235789" y="681813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amor precisa se expandir, precisa ser expresso, dito, ouvido, vivido, sem melindres, sem rodeios. </a:t>
            </a:r>
          </a:p>
        </p:txBody>
      </p:sp>
    </p:spTree>
    <p:extLst>
      <p:ext uri="{BB962C8B-B14F-4D97-AF65-F5344CB8AC3E}">
        <p14:creationId xmlns:p14="http://schemas.microsoft.com/office/powerpoint/2010/main" val="1980315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169053-AD43-4F94-9337-006D5B936A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FD11B1B-64AC-4D95-9AE5-7C35C9EC1EF8}"/>
              </a:ext>
            </a:extLst>
          </p:cNvPr>
          <p:cNvSpPr/>
          <p:nvPr/>
        </p:nvSpPr>
        <p:spPr>
          <a:xfrm>
            <a:off x="6015487" y="3312869"/>
            <a:ext cx="541451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 houver carência de um ou de outro lado, não há reciprocidade e, então, amor nem tem.</a:t>
            </a:r>
            <a:endParaRPr lang="pt-PT" sz="3200" dirty="0">
              <a:ln w="10160">
                <a:solidFill>
                  <a:schemeClr val="tx1"/>
                </a:solidFill>
                <a:prstDash val="solid"/>
              </a:ln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8842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FC866E1-EA7D-4C96-8926-AE8BDEB5C3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976BF53-3268-4C6E-B983-19A91779B69A}"/>
              </a:ext>
            </a:extLst>
          </p:cNvPr>
          <p:cNvSpPr/>
          <p:nvPr/>
        </p:nvSpPr>
        <p:spPr>
          <a:xfrm>
            <a:off x="244415" y="1534874"/>
            <a:ext cx="528511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Nossa sobrevivência em muito dependerá do discernimento entre o que é luta digna e o que nada mais é do que insistência servil. </a:t>
            </a:r>
          </a:p>
        </p:txBody>
      </p:sp>
    </p:spTree>
    <p:extLst>
      <p:ext uri="{BB962C8B-B14F-4D97-AF65-F5344CB8AC3E}">
        <p14:creationId xmlns:p14="http://schemas.microsoft.com/office/powerpoint/2010/main" val="2464490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urtains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CF1CEE-5560-4B05-AA93-708329C8BA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76541CA-0F97-4208-94DD-21572EB22C96}"/>
              </a:ext>
            </a:extLst>
          </p:cNvPr>
          <p:cNvSpPr/>
          <p:nvPr/>
        </p:nvSpPr>
        <p:spPr>
          <a:xfrm>
            <a:off x="5101087" y="2151727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Lutar pelo que queremos não significa implorar por atenção, por amizade, por carinho, por amor. A dor da consciência sobre quem não está mais junto sempre será uma oportunidade de recomeço.</a:t>
            </a:r>
          </a:p>
        </p:txBody>
      </p:sp>
    </p:spTree>
    <p:extLst>
      <p:ext uri="{BB962C8B-B14F-4D97-AF65-F5344CB8AC3E}">
        <p14:creationId xmlns:p14="http://schemas.microsoft.com/office/powerpoint/2010/main" val="3513786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27C12D-8F08-4EA8-9406-166731D93F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97E0224-1D21-4B18-81A8-8EA62E8B6D16}"/>
              </a:ext>
            </a:extLst>
          </p:cNvPr>
          <p:cNvSpPr/>
          <p:nvPr/>
        </p:nvSpPr>
        <p:spPr>
          <a:xfrm>
            <a:off x="158151" y="2053413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dor da solidão acompanhada, porém, jamais nos tornará dignos de sentimentos verdadeiros e recíprocos. É isso.</a:t>
            </a:r>
          </a:p>
        </p:txBody>
      </p:sp>
    </p:spTree>
    <p:extLst>
      <p:ext uri="{BB962C8B-B14F-4D97-AF65-F5344CB8AC3E}">
        <p14:creationId xmlns:p14="http://schemas.microsoft.com/office/powerpoint/2010/main" val="3219100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39A37D85-B893-4155-ACB5-A96821F96DC7}"/>
              </a:ext>
            </a:extLst>
          </p:cNvPr>
          <p:cNvSpPr txBox="1"/>
          <p:nvPr/>
        </p:nvSpPr>
        <p:spPr>
          <a:xfrm>
            <a:off x="3070694" y="129975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Texto:Marcel Camargo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Música:Guitar-Wonderful Tonight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5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81C416-DE56-4489-A1D4-6CF2AA390FC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38" b="17262"/>
          <a:stretch/>
        </p:blipFill>
        <p:spPr>
          <a:xfrm>
            <a:off x="1261175" y="715991"/>
            <a:ext cx="1559662" cy="203583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0872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0">
        <p15:prstTrans prst="curtains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485</Words>
  <Application>Microsoft Office PowerPoint</Application>
  <PresentationFormat>Widescreen</PresentationFormat>
  <Paragraphs>31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 CENA</vt:lpstr>
      <vt:lpstr>Arial</vt:lpstr>
      <vt:lpstr>Calibri</vt:lpstr>
      <vt:lpstr>Calibri Light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Olga Lopes</dc:creator>
  <cp:lastModifiedBy>Olga Lopes</cp:lastModifiedBy>
  <cp:revision>12</cp:revision>
  <dcterms:created xsi:type="dcterms:W3CDTF">2018-10-26T17:16:46Z</dcterms:created>
  <dcterms:modified xsi:type="dcterms:W3CDTF">2018-10-27T18:56:50Z</dcterms:modified>
</cp:coreProperties>
</file>