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75" r:id="rId2"/>
    <p:sldId id="266" r:id="rId3"/>
    <p:sldId id="258" r:id="rId4"/>
    <p:sldId id="260" r:id="rId5"/>
    <p:sldId id="261" r:id="rId6"/>
    <p:sldId id="259" r:id="rId7"/>
    <p:sldId id="264" r:id="rId8"/>
    <p:sldId id="256" r:id="rId9"/>
    <p:sldId id="265" r:id="rId10"/>
    <p:sldId id="257" r:id="rId11"/>
    <p:sldId id="267" r:id="rId12"/>
    <p:sldId id="271" r:id="rId13"/>
    <p:sldId id="273" r:id="rId14"/>
    <p:sldId id="268" r:id="rId15"/>
    <p:sldId id="269" r:id="rId16"/>
    <p:sldId id="277" r:id="rId17"/>
  </p:sldIdLst>
  <p:sldSz cx="12192000" cy="6858000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qfRYx32Il29KMrPms7FPKg==" hashData="+QJar2gC9AYx39T3lsv8+MQcpbTU1qC0bNY6dHV3qbW++ggxgF4AlyI2aDOw/ze3X4sXJ8MRMslYCTgoSZqhag=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21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65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0" y="0"/>
            <a:ext cx="12188825" cy="6872226"/>
            <a:chOff x="0" y="0"/>
            <a:chExt cx="12188825" cy="6872226"/>
          </a:xfrm>
        </p:grpSpPr>
        <p:pic>
          <p:nvPicPr>
            <p:cNvPr id="9" name="Picture 8" descr="HD-PanelTitle-V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" r="47673"/>
            <a:stretch/>
          </p:blipFill>
          <p:spPr>
            <a:xfrm rot="5400000">
              <a:off x="5245268" y="530352"/>
              <a:ext cx="1673352" cy="612648"/>
            </a:xfrm>
            <a:prstGeom prst="rect">
              <a:avLst/>
            </a:prstGeom>
          </p:spPr>
        </p:pic>
        <p:pic>
          <p:nvPicPr>
            <p:cNvPr id="18" name="Picture 17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8819"/>
            <a:stretch/>
          </p:blipFill>
          <p:spPr>
            <a:xfrm rot="5400000">
              <a:off x="5263556" y="5747514"/>
              <a:ext cx="1636776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PT" smtClean="0"/>
              <a:t>Faça clique para editar o estilo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904FE7CC-8F3B-49AB-BB6A-0FA55B19DB11}" type="datetimeFigureOut">
              <a:rPr lang="pt-PT" smtClean="0"/>
              <a:t>30-06-2018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9EFB40EE-195B-4CB0-9D66-F91F2B993BB9}" type="slidenum">
              <a:rPr lang="pt-PT" smtClean="0"/>
              <a:t>‹nº›</a:t>
            </a:fld>
            <a:endParaRPr lang="pt-PT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236009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4000">
        <p15:prstTrans prst="fallOver"/>
      </p:transition>
    </mc:Choice>
    <mc:Fallback>
      <p:transition spd="slow" advTm="1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FE7CC-8F3B-49AB-BB6A-0FA55B19DB11}" type="datetimeFigureOut">
              <a:rPr lang="pt-PT" smtClean="0"/>
              <a:t>30-06-2018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B40EE-195B-4CB0-9D66-F91F2B993BB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2566725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4000">
        <p15:prstTrans prst="fallOver"/>
      </p:transition>
    </mc:Choice>
    <mc:Fallback>
      <p:transition spd="slow" advTm="1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FE7CC-8F3B-49AB-BB6A-0FA55B19DB11}" type="datetimeFigureOut">
              <a:rPr lang="pt-PT" smtClean="0"/>
              <a:t>30-06-2018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B40EE-195B-4CB0-9D66-F91F2B993BB9}" type="slidenum">
              <a:rPr lang="pt-PT" smtClean="0"/>
              <a:t>‹nº›</a:t>
            </a:fld>
            <a:endParaRPr lang="pt-PT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363222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4000">
        <p15:prstTrans prst="fallOver"/>
      </p:transition>
    </mc:Choice>
    <mc:Fallback>
      <p:transition spd="slow" advTm="1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FE7CC-8F3B-49AB-BB6A-0FA55B19DB11}" type="datetimeFigureOut">
              <a:rPr lang="pt-PT" smtClean="0"/>
              <a:t>30-06-2018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B40EE-195B-4CB0-9D66-F91F2B993BB9}" type="slidenum">
              <a:rPr lang="pt-PT" smtClean="0"/>
              <a:t>‹nº›</a:t>
            </a:fld>
            <a:endParaRPr lang="pt-PT"/>
          </a:p>
        </p:txBody>
      </p:sp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481304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4000">
        <p15:prstTrans prst="fallOver"/>
      </p:transition>
    </mc:Choice>
    <mc:Fallback>
      <p:transition spd="slow" advTm="1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1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1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FE7CC-8F3B-49AB-BB6A-0FA55B19DB11}" type="datetimeFigureOut">
              <a:rPr lang="pt-PT" smtClean="0"/>
              <a:t>30-06-2018</a:t>
            </a:fld>
            <a:endParaRPr lang="pt-P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B40EE-195B-4CB0-9D66-F91F2B993BB9}" type="slidenum">
              <a:rPr lang="pt-PT" smtClean="0"/>
              <a:t>‹nº›</a:t>
            </a:fld>
            <a:endParaRPr lang="pt-PT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10482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4000">
        <p15:prstTrans prst="fallOver"/>
      </p:transition>
    </mc:Choice>
    <mc:Fallback>
      <p:transition spd="slow" advTm="1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FE7CC-8F3B-49AB-BB6A-0FA55B19DB11}" type="datetimeFigureOut">
              <a:rPr lang="pt-PT" smtClean="0"/>
              <a:t>30-06-2018</a:t>
            </a:fld>
            <a:endParaRPr lang="pt-P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B40EE-195B-4CB0-9D66-F91F2B993BB9}" type="slidenum">
              <a:rPr lang="pt-PT" smtClean="0"/>
              <a:t>‹nº›</a:t>
            </a:fld>
            <a:endParaRPr lang="pt-PT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042111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4000">
        <p15:prstTrans prst="fallOver"/>
      </p:transition>
    </mc:Choice>
    <mc:Fallback>
      <p:transition spd="slow" advTm="1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FE7CC-8F3B-49AB-BB6A-0FA55B19DB11}" type="datetimeFigureOut">
              <a:rPr lang="pt-PT" smtClean="0"/>
              <a:t>30-06-2018</a:t>
            </a:fld>
            <a:endParaRPr lang="pt-P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B40EE-195B-4CB0-9D66-F91F2B993BB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353994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4000">
        <p15:prstTrans prst="fallOver"/>
      </p:transition>
    </mc:Choice>
    <mc:Fallback>
      <p:transition spd="slow" advTm="1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FE7CC-8F3B-49AB-BB6A-0FA55B19DB11}" type="datetimeFigureOut">
              <a:rPr lang="pt-PT" smtClean="0"/>
              <a:t>30-06-2018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B40EE-195B-4CB0-9D66-F91F2B993BB9}" type="slidenum">
              <a:rPr lang="pt-PT" smtClean="0"/>
              <a:t>‹nº›</a:t>
            </a:fld>
            <a:endParaRPr lang="pt-PT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469763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4000">
        <p15:prstTrans prst="fallOver"/>
      </p:transition>
    </mc:Choice>
    <mc:Fallback>
      <p:transition spd="slow" advTm="1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PT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FE7CC-8F3B-49AB-BB6A-0FA55B19DB11}" type="datetimeFigureOut">
              <a:rPr lang="pt-PT" smtClean="0"/>
              <a:t>30-06-2018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B40EE-195B-4CB0-9D66-F91F2B993BB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5405571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4000">
        <p15:prstTrans prst="fallOver"/>
      </p:transition>
    </mc:Choice>
    <mc:Fallback>
      <p:transition spd="slow" advTm="1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grafia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PT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FE7CC-8F3B-49AB-BB6A-0FA55B19DB11}" type="datetimeFigureOut">
              <a:rPr lang="pt-PT" smtClean="0"/>
              <a:t>30-06-2018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B40EE-195B-4CB0-9D66-F91F2B993BB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7864634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4000">
        <p15:prstTrans prst="fallOver"/>
      </p:transition>
    </mc:Choice>
    <mc:Fallback>
      <p:transition spd="slow" advTm="1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FE7CC-8F3B-49AB-BB6A-0FA55B19DB11}" type="datetimeFigureOut">
              <a:rPr lang="pt-PT" smtClean="0"/>
              <a:t>30-06-2018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B40EE-195B-4CB0-9D66-F91F2B993BB9}" type="slidenum">
              <a:rPr lang="pt-PT" smtClean="0"/>
              <a:t>‹nº›</a:t>
            </a:fld>
            <a:endParaRPr lang="pt-PT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607859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4000">
        <p15:prstTrans prst="fallOver"/>
      </p:transition>
    </mc:Choice>
    <mc:Fallback>
      <p:transition spd="slow" advTm="14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FE7CC-8F3B-49AB-BB6A-0FA55B19DB11}" type="datetimeFigureOut">
              <a:rPr lang="pt-PT" smtClean="0"/>
              <a:t>30-06-2018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B40EE-195B-4CB0-9D66-F91F2B993BB9}" type="slidenum">
              <a:rPr lang="pt-PT" smtClean="0"/>
              <a:t>‹nº›</a:t>
            </a:fld>
            <a:endParaRPr lang="pt-PT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812352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4000">
        <p15:prstTrans prst="fallOver"/>
      </p:transition>
    </mc:Choice>
    <mc:Fallback>
      <p:transition spd="slow" advTm="14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FE7CC-8F3B-49AB-BB6A-0FA55B19DB11}" type="datetimeFigureOut">
              <a:rPr lang="pt-PT" smtClean="0"/>
              <a:t>30-06-2018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B40EE-195B-4CB0-9D66-F91F2B993BB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1134456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4000">
        <p15:prstTrans prst="fallOver"/>
      </p:transition>
    </mc:Choice>
    <mc:Fallback>
      <p:transition spd="slow" advTm="14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 com Cit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16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FE7CC-8F3B-49AB-BB6A-0FA55B19DB11}" type="datetimeFigureOut">
              <a:rPr lang="pt-PT" smtClean="0"/>
              <a:t>30-06-2018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B40EE-195B-4CB0-9D66-F91F2B993BB9}" type="slidenum">
              <a:rPr lang="pt-PT" smtClean="0"/>
              <a:t>‹nº›</a:t>
            </a:fld>
            <a:endParaRPr lang="pt-PT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204635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4000">
        <p15:prstTrans prst="fallOver"/>
      </p:transition>
    </mc:Choice>
    <mc:Fallback>
      <p:transition spd="slow" advTm="14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iro ou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FE7CC-8F3B-49AB-BB6A-0FA55B19DB11}" type="datetimeFigureOut">
              <a:rPr lang="pt-PT" smtClean="0"/>
              <a:t>30-06-2018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B40EE-195B-4CB0-9D66-F91F2B993BB9}" type="slidenum">
              <a:rPr lang="pt-PT" smtClean="0"/>
              <a:t>‹nº›</a:t>
            </a:fld>
            <a:endParaRPr lang="pt-PT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640510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4000">
        <p15:prstTrans prst="fallOver"/>
      </p:transition>
    </mc:Choice>
    <mc:Fallback>
      <p:transition spd="slow" advTm="14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FE7CC-8F3B-49AB-BB6A-0FA55B19DB11}" type="datetimeFigureOut">
              <a:rPr lang="pt-PT" smtClean="0"/>
              <a:t>30-06-2018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B40EE-195B-4CB0-9D66-F91F2B993BB9}" type="slidenum">
              <a:rPr lang="pt-PT" smtClean="0"/>
              <a:t>‹nº›</a:t>
            </a:fld>
            <a:endParaRPr lang="pt-PT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363404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4000">
        <p15:prstTrans prst="fallOver"/>
      </p:transition>
    </mc:Choice>
    <mc:Fallback>
      <p:transition spd="slow" advTm="1400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FE7CC-8F3B-49AB-BB6A-0FA55B19DB11}" type="datetimeFigureOut">
              <a:rPr lang="pt-PT" smtClean="0"/>
              <a:t>30-06-2018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B40EE-195B-4CB0-9D66-F91F2B993BB9}" type="slidenum">
              <a:rPr lang="pt-PT" smtClean="0"/>
              <a:t>‹nº›</a:t>
            </a:fld>
            <a:endParaRPr lang="pt-PT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46362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4000">
        <p15:prstTrans prst="fallOver"/>
      </p:transition>
    </mc:Choice>
    <mc:Fallback>
      <p:transition spd="slow" advTm="1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5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jp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88825" cy="6856215"/>
            <a:chOff x="0" y="0"/>
            <a:chExt cx="12188825" cy="6856215"/>
          </a:xfrm>
        </p:grpSpPr>
        <p:pic>
          <p:nvPicPr>
            <p:cNvPr id="8" name="Picture 7" descr="HD-PanelContent-V.png"/>
            <p:cNvPicPr>
              <a:picLocks noChangeAspect="1"/>
            </p:cNvPicPr>
            <p:nvPr/>
          </p:nvPicPr>
          <p:blipFill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093"/>
            <a:stretch/>
          </p:blipFill>
          <p:spPr>
            <a:xfrm rot="5400000">
              <a:off x="5706471" y="76265"/>
              <a:ext cx="758952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093"/>
            <a:stretch/>
          </p:blipFill>
          <p:spPr>
            <a:xfrm rot="5400000">
              <a:off x="5706470" y="6173526"/>
              <a:ext cx="758952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904FE7CC-8F3B-49AB-BB6A-0FA55B19DB11}" type="datetimeFigureOut">
              <a:rPr lang="pt-PT" smtClean="0"/>
              <a:t>30-06-2018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9EFB40EE-195B-4CB0-9D66-F91F2B993BB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3773359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4000">
        <p15:prstTrans prst="fallOver"/>
      </p:transition>
    </mc:Choice>
    <mc:Fallback>
      <p:transition spd="slow" advTm="14000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9.png"/><Relationship Id="rId4" Type="http://schemas.openxmlformats.org/officeDocument/2006/relationships/image" Target="../media/image8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mailto:lopesolg@gmail.com" TargetMode="External"/><Relationship Id="rId7" Type="http://schemas.openxmlformats.org/officeDocument/2006/relationships/image" Target="../media/image24.jpe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sergrasan.com/" TargetMode="External"/><Relationship Id="rId5" Type="http://schemas.openxmlformats.org/officeDocument/2006/relationships/hyperlink" Target="http://www.youtube.com/c/olgalopes" TargetMode="External"/><Relationship Id="rId4" Type="http://schemas.openxmlformats.org/officeDocument/2006/relationships/hyperlink" Target="http://www.facebook.com/olga.lopes.16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Subtítulo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PT"/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007" y="601133"/>
            <a:ext cx="10956926" cy="5643031"/>
          </a:xfrm>
          <a:prstGeom prst="rect">
            <a:avLst/>
          </a:prstGeom>
          <a:effectLst>
            <a:softEdge rad="152400"/>
          </a:effectLst>
        </p:spPr>
      </p:pic>
      <p:pic>
        <p:nvPicPr>
          <p:cNvPr id="7" name="Phil Collins - All of my lif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606955" y="3014131"/>
            <a:ext cx="372533" cy="372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3431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Tm="5000"/>
    </mc:Choice>
    <mc:Fallback>
      <p:transition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6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6287" y="603115"/>
            <a:ext cx="10949899" cy="5644373"/>
          </a:xfrm>
          <a:prstGeom prst="rect">
            <a:avLst/>
          </a:prstGeom>
          <a:effectLst>
            <a:softEdge rad="152400"/>
          </a:effectLst>
        </p:spPr>
      </p:pic>
      <p:sp>
        <p:nvSpPr>
          <p:cNvPr id="3" name="Retângulo 2"/>
          <p:cNvSpPr/>
          <p:nvPr/>
        </p:nvSpPr>
        <p:spPr>
          <a:xfrm>
            <a:off x="1230397" y="1584867"/>
            <a:ext cx="4249881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4000" b="1" dirty="0" smtClean="0">
                <a:ln w="10160">
                  <a:solidFill>
                    <a:schemeClr val="bg2">
                      <a:lumMod val="10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Há alturas em que </a:t>
            </a:r>
          </a:p>
          <a:p>
            <a:pPr algn="ctr"/>
            <a:r>
              <a:rPr lang="pt-PT" sz="4000" b="1" dirty="0" smtClean="0">
                <a:ln w="10160">
                  <a:solidFill>
                    <a:schemeClr val="bg2">
                      <a:lumMod val="10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só quero ficar sozinha.</a:t>
            </a:r>
            <a:endParaRPr lang="pt-PT" sz="4000" b="1" dirty="0">
              <a:ln w="10160">
                <a:solidFill>
                  <a:schemeClr val="bg2">
                    <a:lumMod val="10000"/>
                  </a:schemeClr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6426659" y="5420267"/>
            <a:ext cx="391164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sz="4000" b="1" dirty="0" smtClean="0">
                <a:ln w="10160">
                  <a:solidFill>
                    <a:schemeClr val="bg2">
                      <a:lumMod val="10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José </a:t>
            </a:r>
            <a:r>
              <a:rPr lang="pt-PT" sz="4000" b="1" dirty="0" err="1" smtClean="0">
                <a:ln w="10160">
                  <a:solidFill>
                    <a:schemeClr val="bg2">
                      <a:lumMod val="10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Micard</a:t>
            </a:r>
            <a:r>
              <a:rPr lang="pt-PT" sz="4000" b="1" dirty="0" smtClean="0">
                <a:ln w="10160">
                  <a:solidFill>
                    <a:schemeClr val="bg2">
                      <a:lumMod val="10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 Teixeira</a:t>
            </a:r>
            <a:endParaRPr lang="pt-PT" sz="4000" b="1" dirty="0">
              <a:ln w="10160">
                <a:solidFill>
                  <a:schemeClr val="bg2">
                    <a:lumMod val="10000"/>
                  </a:schemeClr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98149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0000">
        <p15:prstTrans prst="fallOver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3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0074" y="589936"/>
            <a:ext cx="10982326" cy="5661998"/>
          </a:xfrm>
          <a:prstGeom prst="rect">
            <a:avLst/>
          </a:prstGeom>
          <a:effectLst>
            <a:softEdge rad="152400"/>
          </a:effectLst>
        </p:spPr>
      </p:pic>
      <p:sp>
        <p:nvSpPr>
          <p:cNvPr id="3" name="Retângulo 2"/>
          <p:cNvSpPr/>
          <p:nvPr/>
        </p:nvSpPr>
        <p:spPr>
          <a:xfrm>
            <a:off x="4699000" y="3420935"/>
            <a:ext cx="502073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 smtClean="0">
                <a:ln w="10160">
                  <a:solidFill>
                    <a:schemeClr val="bg2">
                      <a:lumMod val="10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 Não tenho paciência para</a:t>
            </a:r>
          </a:p>
          <a:p>
            <a:pPr algn="ctr"/>
            <a:r>
              <a:rPr lang="pt-PT" sz="3200" b="1" dirty="0" smtClean="0">
                <a:ln w="10160">
                  <a:solidFill>
                    <a:schemeClr val="bg2">
                      <a:lumMod val="10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conversas inúteis ou qualquer conversa sobre a vida dos outros.</a:t>
            </a:r>
            <a:endParaRPr lang="pt-PT" sz="3200" b="1" dirty="0">
              <a:ln w="10160">
                <a:solidFill>
                  <a:schemeClr val="bg2">
                    <a:lumMod val="10000"/>
                  </a:schemeClr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44971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4000">
        <p15:prstTrans prst="fallOver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9739" y="619433"/>
            <a:ext cx="10952829" cy="5612836"/>
          </a:xfrm>
          <a:prstGeom prst="rect">
            <a:avLst/>
          </a:prstGeom>
          <a:effectLst>
            <a:softEdge rad="152400"/>
          </a:effectLst>
        </p:spPr>
      </p:pic>
      <p:sp>
        <p:nvSpPr>
          <p:cNvPr id="3" name="Retângulo 2"/>
          <p:cNvSpPr/>
          <p:nvPr/>
        </p:nvSpPr>
        <p:spPr>
          <a:xfrm>
            <a:off x="1346200" y="3918635"/>
            <a:ext cx="397086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 smtClean="0">
                <a:ln w="10160">
                  <a:solidFill>
                    <a:schemeClr val="bg2">
                      <a:lumMod val="10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Estou</a:t>
            </a:r>
          </a:p>
          <a:p>
            <a:pPr algn="ctr"/>
            <a:r>
              <a:rPr lang="pt-PT" sz="3200" b="1" dirty="0" smtClean="0">
                <a:ln w="10160">
                  <a:solidFill>
                    <a:schemeClr val="bg2">
                      <a:lumMod val="10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farto de ouvir falar de política, futebol ou tempo.</a:t>
            </a:r>
            <a:endParaRPr lang="pt-PT" sz="3200" b="1" dirty="0">
              <a:ln w="10160">
                <a:solidFill>
                  <a:schemeClr val="bg2">
                    <a:lumMod val="10000"/>
                  </a:schemeClr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74896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2000">
        <p15:prstTrans prst="fallOve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9236" y="609601"/>
            <a:ext cx="10923332" cy="5603004"/>
          </a:xfrm>
          <a:prstGeom prst="rect">
            <a:avLst/>
          </a:prstGeom>
          <a:effectLst>
            <a:softEdge rad="152400"/>
          </a:effectLst>
        </p:spPr>
      </p:pic>
      <p:sp>
        <p:nvSpPr>
          <p:cNvPr id="3" name="Retângulo 2"/>
          <p:cNvSpPr/>
          <p:nvPr/>
        </p:nvSpPr>
        <p:spPr>
          <a:xfrm>
            <a:off x="505302" y="1355636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 smtClean="0">
                <a:ln w="10160">
                  <a:solidFill>
                    <a:schemeClr val="bg2">
                      <a:lumMod val="10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Os jornais soam-me</a:t>
            </a:r>
          </a:p>
          <a:p>
            <a:pPr algn="ctr"/>
            <a:r>
              <a:rPr lang="pt-PT" sz="3200" b="1" dirty="0" smtClean="0">
                <a:ln w="10160">
                  <a:solidFill>
                    <a:schemeClr val="bg2">
                      <a:lumMod val="10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como propaganda barata e a televisão parece um mundo criado para iludir</a:t>
            </a:r>
            <a:endParaRPr lang="pt-PT" sz="3200" b="1" dirty="0">
              <a:ln w="10160">
                <a:solidFill>
                  <a:schemeClr val="bg2">
                    <a:lumMod val="10000"/>
                  </a:schemeClr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41030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4000">
        <p15:prstTrans prst="fallOver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9571" y="629266"/>
            <a:ext cx="10933163" cy="5603004"/>
          </a:xfrm>
          <a:prstGeom prst="rect">
            <a:avLst/>
          </a:prstGeom>
          <a:effectLst>
            <a:softEdge rad="152400"/>
          </a:effectLst>
        </p:spPr>
      </p:pic>
      <p:sp>
        <p:nvSpPr>
          <p:cNvPr id="3" name="Retângulo 2"/>
          <p:cNvSpPr/>
          <p:nvPr/>
        </p:nvSpPr>
        <p:spPr>
          <a:xfrm>
            <a:off x="1014067" y="1703401"/>
            <a:ext cx="5519460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dirty="0" smtClean="0"/>
              <a:t> </a:t>
            </a:r>
            <a:r>
              <a:rPr lang="pt-PT" sz="3200" b="1" dirty="0" smtClean="0">
                <a:ln w="10160">
                  <a:solidFill>
                    <a:schemeClr val="bg2">
                      <a:lumMod val="10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ou fazer-me sentir culpado</a:t>
            </a:r>
          </a:p>
          <a:p>
            <a:pPr algn="ctr"/>
            <a:r>
              <a:rPr lang="pt-PT" sz="3200" b="1" dirty="0" smtClean="0">
                <a:ln w="10160">
                  <a:solidFill>
                    <a:schemeClr val="bg2">
                      <a:lumMod val="10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 por tudo o que podia fazer, mas não.</a:t>
            </a:r>
            <a:endParaRPr lang="pt-PT" sz="3200" b="1" dirty="0">
              <a:ln w="10160">
                <a:solidFill>
                  <a:schemeClr val="bg2">
                    <a:lumMod val="10000"/>
                  </a:schemeClr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23579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2000">
        <p15:prstTrans prst="fallOve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6286" y="622571"/>
            <a:ext cx="10979083" cy="5617622"/>
          </a:xfrm>
          <a:prstGeom prst="rect">
            <a:avLst/>
          </a:prstGeom>
          <a:effectLst>
            <a:softEdge rad="190500"/>
          </a:effectLst>
        </p:spPr>
      </p:pic>
      <p:sp>
        <p:nvSpPr>
          <p:cNvPr id="3" name="Retângulo 2"/>
          <p:cNvSpPr/>
          <p:nvPr/>
        </p:nvSpPr>
        <p:spPr>
          <a:xfrm>
            <a:off x="533400" y="2874201"/>
            <a:ext cx="431800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 smtClean="0">
                <a:ln w="10160">
                  <a:solidFill>
                    <a:schemeClr val="bg2">
                      <a:lumMod val="10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Não tenho interesse em sorrir quando não me apetece, ser empático</a:t>
            </a:r>
          </a:p>
          <a:p>
            <a:pPr algn="ctr"/>
            <a:r>
              <a:rPr lang="pt-PT" sz="3200" b="1" dirty="0" smtClean="0">
                <a:ln w="10160">
                  <a:solidFill>
                    <a:schemeClr val="bg2">
                      <a:lumMod val="10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quando estou triste,</a:t>
            </a:r>
            <a:endParaRPr lang="pt-PT" sz="3200" b="1" dirty="0">
              <a:ln w="10160">
                <a:solidFill>
                  <a:schemeClr val="bg2">
                    <a:lumMod val="10000"/>
                  </a:schemeClr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99252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4000">
        <p15:prstTrans prst="fallOver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9738" y="609600"/>
            <a:ext cx="10962662" cy="5642333"/>
          </a:xfrm>
          <a:prstGeom prst="rect">
            <a:avLst/>
          </a:prstGeom>
          <a:effectLst>
            <a:softEdge rad="152400"/>
          </a:effectLst>
        </p:spPr>
      </p:pic>
      <p:sp>
        <p:nvSpPr>
          <p:cNvPr id="5" name="Retângulo 4"/>
          <p:cNvSpPr/>
          <p:nvPr/>
        </p:nvSpPr>
        <p:spPr>
          <a:xfrm>
            <a:off x="3744271" y="896035"/>
            <a:ext cx="425026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 smtClean="0">
                <a:ln w="10160">
                  <a:solidFill>
                    <a:schemeClr val="bg2">
                      <a:lumMod val="10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conduzir o carro quando quero deitar-me na areia</a:t>
            </a:r>
          </a:p>
          <a:p>
            <a:pPr algn="ctr"/>
            <a:r>
              <a:rPr lang="pt-PT" sz="3200" b="1" dirty="0" smtClean="0">
                <a:ln w="10160">
                  <a:solidFill>
                    <a:schemeClr val="bg2">
                      <a:lumMod val="10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da praia,</a:t>
            </a:r>
            <a:endParaRPr lang="pt-PT" sz="3200" b="1" dirty="0">
              <a:ln w="10160">
                <a:solidFill>
                  <a:schemeClr val="bg2">
                    <a:lumMod val="10000"/>
                  </a:schemeClr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91928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2000">
        <p15:prstTrans prst="fallOve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6015" y="612843"/>
            <a:ext cx="10930446" cy="5623295"/>
          </a:xfrm>
          <a:prstGeom prst="rect">
            <a:avLst/>
          </a:prstGeom>
          <a:effectLst>
            <a:softEdge rad="152400"/>
          </a:effectLst>
        </p:spPr>
      </p:pic>
      <p:sp>
        <p:nvSpPr>
          <p:cNvPr id="3" name="Retângulo 2"/>
          <p:cNvSpPr/>
          <p:nvPr/>
        </p:nvSpPr>
        <p:spPr>
          <a:xfrm>
            <a:off x="7217304" y="1404035"/>
            <a:ext cx="4001029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 smtClean="0">
                <a:ln w="10160">
                  <a:solidFill>
                    <a:schemeClr val="bg2">
                      <a:lumMod val="10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para falar quando me sinto melhor em silêncio, </a:t>
            </a:r>
          </a:p>
          <a:p>
            <a:pPr algn="ctr"/>
            <a:r>
              <a:rPr lang="pt-PT" sz="3200" b="1" dirty="0" smtClean="0">
                <a:ln w="10160">
                  <a:solidFill>
                    <a:schemeClr val="bg2">
                      <a:lumMod val="10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para resolver</a:t>
            </a:r>
          </a:p>
          <a:p>
            <a:pPr algn="ctr"/>
            <a:r>
              <a:rPr lang="pt-PT" sz="3200" b="1" dirty="0" smtClean="0">
                <a:ln w="10160">
                  <a:solidFill>
                    <a:schemeClr val="bg2">
                      <a:lumMod val="10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problemas quando eu Só quero esquecê-los. </a:t>
            </a:r>
            <a:endParaRPr lang="pt-PT" sz="3200" b="1" dirty="0">
              <a:ln w="10160">
                <a:solidFill>
                  <a:schemeClr val="bg2">
                    <a:lumMod val="10000"/>
                  </a:schemeClr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39780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4000">
        <p15:prstTrans prst="fallOver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9739" y="619432"/>
            <a:ext cx="10972493" cy="5642333"/>
          </a:xfrm>
          <a:prstGeom prst="rect">
            <a:avLst/>
          </a:prstGeom>
          <a:effectLst>
            <a:softEdge rad="152400"/>
          </a:effectLst>
        </p:spPr>
      </p:pic>
      <p:sp>
        <p:nvSpPr>
          <p:cNvPr id="3" name="Retângulo 2"/>
          <p:cNvSpPr/>
          <p:nvPr/>
        </p:nvSpPr>
        <p:spPr>
          <a:xfrm>
            <a:off x="694267" y="4257302"/>
            <a:ext cx="49022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 smtClean="0">
                <a:ln w="10160">
                  <a:solidFill>
                    <a:schemeClr val="bg2">
                      <a:lumMod val="10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Sei que, às vezes, pode não</a:t>
            </a:r>
          </a:p>
          <a:p>
            <a:pPr algn="ctr"/>
            <a:r>
              <a:rPr lang="pt-PT" sz="3200" b="1" dirty="0" smtClean="0">
                <a:ln w="10160">
                  <a:solidFill>
                    <a:schemeClr val="bg2">
                      <a:lumMod val="10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ser a melhor maneira, mas quando quero ficar sozinha,</a:t>
            </a:r>
            <a:endParaRPr lang="pt-PT" sz="3200" b="1" dirty="0">
              <a:ln w="10160">
                <a:solidFill>
                  <a:schemeClr val="bg2">
                    <a:lumMod val="10000"/>
                  </a:schemeClr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57635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4000">
        <p15:prstTrans prst="fallOver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6287" y="612844"/>
            <a:ext cx="10949899" cy="5623296"/>
          </a:xfrm>
          <a:prstGeom prst="rect">
            <a:avLst/>
          </a:prstGeom>
          <a:effectLst>
            <a:softEdge rad="152400"/>
          </a:effectLst>
        </p:spPr>
      </p:pic>
      <p:sp>
        <p:nvSpPr>
          <p:cNvPr id="3" name="Retângulo 2"/>
          <p:cNvSpPr/>
          <p:nvPr/>
        </p:nvSpPr>
        <p:spPr>
          <a:xfrm>
            <a:off x="1600200" y="4282701"/>
            <a:ext cx="46228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dirty="0" smtClean="0"/>
              <a:t> </a:t>
            </a:r>
            <a:r>
              <a:rPr lang="pt-PT" sz="3200" b="1" dirty="0" smtClean="0">
                <a:ln w="10160">
                  <a:solidFill>
                    <a:schemeClr val="bg2">
                      <a:lumMod val="10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tenho algumas</a:t>
            </a:r>
          </a:p>
          <a:p>
            <a:pPr algn="ctr"/>
            <a:r>
              <a:rPr lang="pt-PT" sz="3200" b="1" dirty="0" smtClean="0">
                <a:ln w="10160">
                  <a:solidFill>
                    <a:schemeClr val="bg2">
                      <a:lumMod val="10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dificuldades em não assistir a este desejo. </a:t>
            </a:r>
            <a:endParaRPr lang="pt-PT" sz="3200" b="1" dirty="0">
              <a:ln w="10160">
                <a:solidFill>
                  <a:schemeClr val="bg2">
                    <a:lumMod val="10000"/>
                  </a:schemeClr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07781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2000">
        <p15:prstTrans prst="fallOve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6014" y="622570"/>
            <a:ext cx="10940173" cy="5603841"/>
          </a:xfrm>
          <a:prstGeom prst="rect">
            <a:avLst/>
          </a:prstGeom>
          <a:effectLst>
            <a:softEdge rad="152400"/>
          </a:effectLst>
        </p:spPr>
      </p:pic>
      <p:sp>
        <p:nvSpPr>
          <p:cNvPr id="4" name="Retângulo 3"/>
          <p:cNvSpPr/>
          <p:nvPr/>
        </p:nvSpPr>
        <p:spPr>
          <a:xfrm>
            <a:off x="1159933" y="4231902"/>
            <a:ext cx="532553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dirty="0" smtClean="0"/>
              <a:t> </a:t>
            </a:r>
            <a:r>
              <a:rPr lang="pt-PT" sz="3200" b="1" dirty="0" smtClean="0">
                <a:ln w="10160">
                  <a:solidFill>
                    <a:schemeClr val="bg2">
                      <a:lumMod val="10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Podes chamar-me egoísta,</a:t>
            </a:r>
          </a:p>
          <a:p>
            <a:pPr algn="ctr"/>
            <a:r>
              <a:rPr lang="pt-PT" sz="3200" b="1" dirty="0" smtClean="0">
                <a:ln w="10160">
                  <a:solidFill>
                    <a:schemeClr val="bg2">
                      <a:lumMod val="10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mas nesses dias não me importo se vou chatear alguém.</a:t>
            </a:r>
            <a:endParaRPr lang="pt-PT" sz="3200" b="1" dirty="0">
              <a:ln w="10160">
                <a:solidFill>
                  <a:schemeClr val="bg2">
                    <a:lumMod val="10000"/>
                  </a:schemeClr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13333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3000">
        <p15:prstTrans prst="fallOve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6014" y="622570"/>
            <a:ext cx="10959629" cy="5603841"/>
          </a:xfrm>
          <a:prstGeom prst="rect">
            <a:avLst/>
          </a:prstGeom>
          <a:effectLst>
            <a:softEdge rad="152400"/>
          </a:effectLst>
        </p:spPr>
      </p:pic>
      <p:sp>
        <p:nvSpPr>
          <p:cNvPr id="3" name="Retângulo 2"/>
          <p:cNvSpPr/>
          <p:nvPr/>
        </p:nvSpPr>
        <p:spPr>
          <a:xfrm>
            <a:off x="6011334" y="4316569"/>
            <a:ext cx="509693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dirty="0" smtClean="0"/>
              <a:t> </a:t>
            </a:r>
            <a:r>
              <a:rPr lang="pt-PT" sz="3200" b="1" dirty="0" smtClean="0">
                <a:ln w="10160">
                  <a:solidFill>
                    <a:schemeClr val="bg2">
                      <a:lumMod val="10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Mereço a minha</a:t>
            </a:r>
          </a:p>
          <a:p>
            <a:pPr algn="ctr"/>
            <a:r>
              <a:rPr lang="pt-PT" sz="3200" b="1" dirty="0" smtClean="0">
                <a:ln w="10160">
                  <a:solidFill>
                    <a:schemeClr val="bg2">
                      <a:lumMod val="10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solidão. Tenho o direito de estar comigo e mais ninguém. </a:t>
            </a:r>
            <a:endParaRPr lang="pt-PT" sz="3200" b="1" dirty="0">
              <a:ln w="10160">
                <a:solidFill>
                  <a:schemeClr val="bg2">
                    <a:lumMod val="10000"/>
                  </a:schemeClr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4229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3000">
        <p15:prstTrans prst="fallOve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6014" y="622571"/>
            <a:ext cx="10940173" cy="5633024"/>
          </a:xfrm>
          <a:prstGeom prst="rect">
            <a:avLst/>
          </a:prstGeom>
          <a:effectLst>
            <a:softEdge rad="152400"/>
          </a:effectLst>
        </p:spPr>
      </p:pic>
      <p:sp>
        <p:nvSpPr>
          <p:cNvPr id="3" name="Retângulo 2"/>
          <p:cNvSpPr/>
          <p:nvPr/>
        </p:nvSpPr>
        <p:spPr>
          <a:xfrm>
            <a:off x="5647267" y="3065903"/>
            <a:ext cx="548640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dirty="0" smtClean="0"/>
              <a:t> </a:t>
            </a:r>
            <a:r>
              <a:rPr lang="pt-PT" sz="3200" b="1" dirty="0" smtClean="0">
                <a:ln w="10160">
                  <a:solidFill>
                    <a:schemeClr val="bg2">
                      <a:lumMod val="10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Nesses</a:t>
            </a:r>
          </a:p>
          <a:p>
            <a:pPr algn="ctr"/>
            <a:r>
              <a:rPr lang="pt-PT" sz="3200" b="1" dirty="0" smtClean="0">
                <a:ln w="10160">
                  <a:solidFill>
                    <a:schemeClr val="bg2">
                      <a:lumMod val="10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momentos, eu só quero viver um dia de cada vez, sem acrescentar ou</a:t>
            </a:r>
          </a:p>
          <a:p>
            <a:pPr algn="ctr"/>
            <a:r>
              <a:rPr lang="pt-PT" sz="3200" b="1" dirty="0" smtClean="0">
                <a:ln w="10160">
                  <a:solidFill>
                    <a:schemeClr val="bg2">
                      <a:lumMod val="10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tirar nada dele,</a:t>
            </a:r>
            <a:endParaRPr lang="pt-PT" sz="3200" b="1" dirty="0">
              <a:ln w="10160">
                <a:solidFill>
                  <a:schemeClr val="bg2">
                    <a:lumMod val="10000"/>
                  </a:schemeClr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49159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4000">
        <p15:prstTrans prst="fallOver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6015" y="612843"/>
            <a:ext cx="10949900" cy="5633023"/>
          </a:xfrm>
          <a:prstGeom prst="rect">
            <a:avLst/>
          </a:prstGeom>
          <a:effectLst>
            <a:softEdge rad="152400"/>
          </a:effectLst>
        </p:spPr>
      </p:pic>
      <p:sp>
        <p:nvSpPr>
          <p:cNvPr id="3" name="Retângulo 2"/>
          <p:cNvSpPr/>
          <p:nvPr/>
        </p:nvSpPr>
        <p:spPr>
          <a:xfrm>
            <a:off x="5274734" y="4358902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 smtClean="0">
                <a:ln w="10160">
                  <a:solidFill>
                    <a:schemeClr val="bg2">
                      <a:lumMod val="10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 sem pedir ou exigir algo, dando todo o meu tempo à</a:t>
            </a:r>
          </a:p>
          <a:p>
            <a:pPr algn="ctr"/>
            <a:r>
              <a:rPr lang="pt-PT" sz="3200" b="1" dirty="0" smtClean="0">
                <a:ln w="10160">
                  <a:solidFill>
                    <a:schemeClr val="bg2">
                      <a:lumMod val="10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única pessoa que mais merece.</a:t>
            </a:r>
            <a:endParaRPr lang="pt-PT" sz="3200" b="1" dirty="0">
              <a:ln w="10160">
                <a:solidFill>
                  <a:schemeClr val="bg2">
                    <a:lumMod val="10000"/>
                  </a:schemeClr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59662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4000">
        <p15:prstTrans prst="fallOver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Subtítulo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PT"/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007" y="601133"/>
            <a:ext cx="10956926" cy="5643031"/>
          </a:xfrm>
          <a:prstGeom prst="rect">
            <a:avLst/>
          </a:prstGeom>
          <a:effectLst>
            <a:softEdge rad="152400"/>
          </a:effectLst>
        </p:spPr>
      </p:pic>
      <p:sp>
        <p:nvSpPr>
          <p:cNvPr id="8" name="CaixaDeTexto 7"/>
          <p:cNvSpPr txBox="1"/>
          <p:nvPr/>
        </p:nvSpPr>
        <p:spPr>
          <a:xfrm>
            <a:off x="2792412" y="632298"/>
            <a:ext cx="705273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800" b="1" dirty="0" smtClean="0">
                <a:ln w="10160">
                  <a:solidFill>
                    <a:schemeClr val="bg2">
                      <a:lumMod val="10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2800" b="1" dirty="0" smtClean="0">
                <a:ln w="10160">
                  <a:solidFill>
                    <a:schemeClr val="bg2">
                      <a:lumMod val="10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Texto: </a:t>
            </a:r>
            <a:r>
              <a:rPr lang="pt-PT" sz="2800" b="1" dirty="0" smtClean="0">
                <a:ln w="10160">
                  <a:solidFill>
                    <a:schemeClr val="bg2">
                      <a:lumMod val="10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Autor José </a:t>
            </a:r>
            <a:r>
              <a:rPr lang="pt-PT" sz="2800" b="1" dirty="0" err="1">
                <a:ln w="10160">
                  <a:solidFill>
                    <a:schemeClr val="bg2">
                      <a:lumMod val="10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Micard</a:t>
            </a:r>
            <a:r>
              <a:rPr lang="pt-PT" sz="2800" b="1" dirty="0">
                <a:ln w="10160">
                  <a:solidFill>
                    <a:schemeClr val="bg2">
                      <a:lumMod val="10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 Teixeira </a:t>
            </a:r>
            <a:endParaRPr lang="pt-PT" sz="2800" b="1" dirty="0" smtClean="0">
              <a:ln w="10160">
                <a:solidFill>
                  <a:schemeClr val="bg2">
                    <a:lumMod val="10000"/>
                  </a:schemeClr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 smtClean="0">
                <a:ln w="10160">
                  <a:solidFill>
                    <a:schemeClr val="bg2">
                      <a:lumMod val="10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Música:</a:t>
            </a:r>
            <a:r>
              <a:rPr lang="en-US" sz="2800" b="1" dirty="0" smtClean="0">
                <a:ln w="10160">
                  <a:solidFill>
                    <a:schemeClr val="bg2">
                      <a:lumMod val="10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Phil Collins - All of my life</a:t>
            </a:r>
            <a:endParaRPr lang="pt-PT" sz="2800" b="1" dirty="0" smtClean="0">
              <a:ln w="10160">
                <a:solidFill>
                  <a:schemeClr val="bg2">
                    <a:lumMod val="10000"/>
                  </a:schemeClr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 smtClean="0">
                <a:ln w="10160">
                  <a:solidFill>
                    <a:schemeClr val="bg2">
                      <a:lumMod val="10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Formatação</a:t>
            </a:r>
            <a:r>
              <a:rPr lang="pt-PT" sz="2800" b="1" dirty="0" smtClean="0">
                <a:ln w="10160">
                  <a:solidFill>
                    <a:schemeClr val="bg2">
                      <a:lumMod val="10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: Olga Lopes</a:t>
            </a:r>
          </a:p>
          <a:p>
            <a:pPr algn="ctr"/>
            <a:r>
              <a:rPr lang="pt-PT" sz="2800" b="1" dirty="0" smtClean="0">
                <a:ln w="10160">
                  <a:solidFill>
                    <a:schemeClr val="bg2">
                      <a:lumMod val="10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3"/>
              </a:rPr>
              <a:t>lopesolg@gmail.com</a:t>
            </a:r>
            <a:endParaRPr lang="pt-PT" sz="2800" b="1" dirty="0" smtClean="0">
              <a:ln w="10160">
                <a:solidFill>
                  <a:schemeClr val="bg2">
                    <a:lumMod val="10000"/>
                  </a:schemeClr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 smtClean="0">
              <a:ln w="10160">
                <a:solidFill>
                  <a:schemeClr val="bg2">
                    <a:lumMod val="10000"/>
                  </a:schemeClr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 smtClean="0">
                <a:ln w="10160">
                  <a:solidFill>
                    <a:schemeClr val="bg2">
                      <a:lumMod val="10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4"/>
              </a:rPr>
              <a:t>www.facebook.com/olga.lopes.16</a:t>
            </a:r>
            <a:endParaRPr lang="pt-PT" sz="2800" b="1" dirty="0" smtClean="0">
              <a:ln w="10160">
                <a:solidFill>
                  <a:schemeClr val="bg2">
                    <a:lumMod val="10000"/>
                  </a:schemeClr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 smtClean="0">
              <a:ln w="10160">
                <a:solidFill>
                  <a:schemeClr val="bg2">
                    <a:lumMod val="10000"/>
                  </a:schemeClr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 smtClean="0">
                <a:ln w="10160">
                  <a:solidFill>
                    <a:schemeClr val="bg2">
                      <a:lumMod val="10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5"/>
              </a:rPr>
              <a:t>www.youtube.com/c/olgalopes</a:t>
            </a:r>
            <a:endParaRPr lang="pt-PT" sz="2800" b="1" dirty="0" smtClean="0">
              <a:ln w="10160">
                <a:solidFill>
                  <a:schemeClr val="bg2">
                    <a:lumMod val="10000"/>
                  </a:schemeClr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 smtClean="0">
              <a:ln w="10160">
                <a:solidFill>
                  <a:schemeClr val="bg2">
                    <a:lumMod val="10000"/>
                  </a:schemeClr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 smtClean="0">
                <a:ln w="10160">
                  <a:solidFill>
                    <a:schemeClr val="bg2">
                      <a:lumMod val="10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hlinkClick r:id="rId6"/>
              </a:rPr>
              <a:t>www.sergrasan.com</a:t>
            </a:r>
            <a:endParaRPr lang="pt-PT" sz="2800" b="1" dirty="0" smtClean="0">
              <a:ln w="10160">
                <a:solidFill>
                  <a:schemeClr val="bg2">
                    <a:lumMod val="10000"/>
                  </a:schemeClr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</a:endParaRPr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444"/>
          <a:stretch/>
        </p:blipFill>
        <p:spPr>
          <a:xfrm>
            <a:off x="800006" y="632298"/>
            <a:ext cx="1916206" cy="257386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4673823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40000">
        <p15:prstTrans prst="fallOver"/>
      </p:transition>
    </mc:Choice>
    <mc:Fallback>
      <p:transition spd="slow" advTm="4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ânico">
  <a:themeElements>
    <a:clrScheme name="Orgânico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B15E28"/>
      </a:accent1>
      <a:accent2>
        <a:srgbClr val="B13228"/>
      </a:accent2>
      <a:accent3>
        <a:srgbClr val="8B7B56"/>
      </a:accent3>
      <a:accent4>
        <a:srgbClr val="E09C41"/>
      </a:accent4>
      <a:accent5>
        <a:srgbClr val="9EAE51"/>
      </a:accent5>
      <a:accent6>
        <a:srgbClr val="6E7355"/>
      </a:accent6>
      <a:hlink>
        <a:srgbClr val="D37A21"/>
      </a:hlink>
      <a:folHlink>
        <a:srgbClr val="CA8F55"/>
      </a:folHlink>
    </a:clrScheme>
    <a:fontScheme name="Orgânico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ânico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039A4B3-0617-4CFC-B614-27363ECC28A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273</TotalTime>
  <Words>242</Words>
  <Application>Microsoft Office PowerPoint</Application>
  <PresentationFormat>Ecrã Panorâmico</PresentationFormat>
  <Paragraphs>42</Paragraphs>
  <Slides>16</Slides>
  <Notes>0</Notes>
  <HiddenSlides>0</HiddenSlides>
  <MMClips>1</MMClips>
  <ScaleCrop>false</ScaleCrop>
  <HeadingPairs>
    <vt:vector size="6" baseType="variant">
      <vt:variant>
        <vt:lpstr>Tipos de letra usados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16</vt:i4>
      </vt:variant>
    </vt:vector>
  </HeadingPairs>
  <TitlesOfParts>
    <vt:vector size="21" baseType="lpstr">
      <vt:lpstr>AR CENA</vt:lpstr>
      <vt:lpstr>Arial</vt:lpstr>
      <vt:lpstr>Cambria Math</vt:lpstr>
      <vt:lpstr>Garamond</vt:lpstr>
      <vt:lpstr>Orgânico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10</cp:revision>
  <dcterms:created xsi:type="dcterms:W3CDTF">2018-06-30T16:46:20Z</dcterms:created>
  <dcterms:modified xsi:type="dcterms:W3CDTF">2018-06-30T21:19:56Z</dcterms:modified>
</cp:coreProperties>
</file>