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7" r:id="rId3"/>
    <p:sldId id="256" r:id="rId4"/>
    <p:sldId id="258" r:id="rId5"/>
    <p:sldId id="257" r:id="rId6"/>
    <p:sldId id="260" r:id="rId7"/>
    <p:sldId id="262" r:id="rId8"/>
    <p:sldId id="263" r:id="rId9"/>
    <p:sldId id="264" r:id="rId10"/>
    <p:sldId id="266" r:id="rId11"/>
    <p:sldId id="269" r:id="rId12"/>
    <p:sldId id="271" r:id="rId13"/>
    <p:sldId id="270" r:id="rId14"/>
    <p:sldId id="273" r:id="rId15"/>
    <p:sldId id="275" r:id="rId16"/>
    <p:sldId id="268" r:id="rId17"/>
    <p:sldId id="274" r:id="rId18"/>
    <p:sldId id="276" r:id="rId19"/>
    <p:sldId id="272" r:id="rId20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Waa8IAHYNRkui9VrAnnQA==" hashData="xqUw1ujgtYMzt54k2fO1cjFmLUyxitInNRFjTwekdpTKL0+7lEscEZ/rv//5oCeSKRqWlgSShNnNLFh2g7Jil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57C26DC-D07F-4908-8265-EE57AB3493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257DED57-CB40-417C-ADF6-52B317610A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2F5724BE-C22D-48CC-859E-A0B5559486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33095-0BFE-4D5B-A6D6-A2FA62CDD42D}" type="datetimeFigureOut">
              <a:rPr lang="pt-PT" smtClean="0"/>
              <a:t>23-03-2019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14773E99-C466-43FA-B6B1-FA320A99EC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F9BB29E9-1944-49A7-A07A-2A8C2B7E99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44C97-065F-4E01-ACB0-4CD02C2EA47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992904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fracture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E5DC818-6B81-4E4F-99E8-FF58D3B1E1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70C5CE1D-DFE4-475D-B900-58D3655871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0A0CC91D-1EDE-4859-92BE-053DAF1710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33095-0BFE-4D5B-A6D6-A2FA62CDD42D}" type="datetimeFigureOut">
              <a:rPr lang="pt-PT" smtClean="0"/>
              <a:t>23-03-2019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C5B02B10-BC00-45D1-8405-AEF9B92DE9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A5583BF1-9425-4A68-9274-D3D7B029CE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44C97-065F-4E01-ACB0-4CD02C2EA47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864849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fracture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0F292D7-9A6E-40BD-9370-CDE2C1891F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3664F47E-5082-4DE9-B429-9EF04D0CE2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FF357FC5-3AC1-4448-9583-546C895A3B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33095-0BFE-4D5B-A6D6-A2FA62CDD42D}" type="datetimeFigureOut">
              <a:rPr lang="pt-PT" smtClean="0"/>
              <a:t>23-03-2019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1880851B-7095-479F-B709-4D01E318AB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392FB025-B3A5-4C83-8AB0-178CA97423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44C97-065F-4E01-ACB0-4CD02C2EA47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85542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fracture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59DFBCD-1C94-45E9-99C1-404C41AC7B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1F725A3F-6960-401E-9F9E-40EF62AF17F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CC3D39AA-03F9-4E97-8A0C-453D295C1E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76DEC595-9C45-4D9D-8FA3-A7501CD88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33095-0BFE-4D5B-A6D6-A2FA62CDD42D}" type="datetimeFigureOut">
              <a:rPr lang="pt-PT" smtClean="0"/>
              <a:t>23-03-2019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A1998ACE-3BD4-43BB-A995-2E35D4EB60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9CD3D88D-93D8-40AD-B8B6-DF901E9709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44C97-065F-4E01-ACB0-4CD02C2EA47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425873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fracture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E05E59F-4566-4BB2-8CEA-A72BB00668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A8B4D4D7-3D6F-4C38-A03E-38F699F9C8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F6D22C62-884B-4EC2-ADA4-F6A090A50C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o Texto 4">
            <a:extLst>
              <a:ext uri="{FF2B5EF4-FFF2-40B4-BE49-F238E27FC236}">
                <a16:creationId xmlns:a16="http://schemas.microsoft.com/office/drawing/2014/main" id="{8944898A-030A-4F38-BEC8-C610C4D911B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Marcador de Posição de Conteúdo 5">
            <a:extLst>
              <a:ext uri="{FF2B5EF4-FFF2-40B4-BE49-F238E27FC236}">
                <a16:creationId xmlns:a16="http://schemas.microsoft.com/office/drawing/2014/main" id="{722CEEA2-C7D2-40F1-834F-A7652178190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7" name="Marcador de Posição da Data 6">
            <a:extLst>
              <a:ext uri="{FF2B5EF4-FFF2-40B4-BE49-F238E27FC236}">
                <a16:creationId xmlns:a16="http://schemas.microsoft.com/office/drawing/2014/main" id="{F00B6F98-4F6E-4F68-8EBE-E231580D2E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33095-0BFE-4D5B-A6D6-A2FA62CDD42D}" type="datetimeFigureOut">
              <a:rPr lang="pt-PT" smtClean="0"/>
              <a:t>23-03-2019</a:t>
            </a:fld>
            <a:endParaRPr lang="pt-PT"/>
          </a:p>
        </p:txBody>
      </p:sp>
      <p:sp>
        <p:nvSpPr>
          <p:cNvPr id="8" name="Marcador de Posição do Rodapé 7">
            <a:extLst>
              <a:ext uri="{FF2B5EF4-FFF2-40B4-BE49-F238E27FC236}">
                <a16:creationId xmlns:a16="http://schemas.microsoft.com/office/drawing/2014/main" id="{27E0832C-A727-4FB8-B966-A72BB7E828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>
            <a:extLst>
              <a:ext uri="{FF2B5EF4-FFF2-40B4-BE49-F238E27FC236}">
                <a16:creationId xmlns:a16="http://schemas.microsoft.com/office/drawing/2014/main" id="{428A908E-A3D7-46E9-A761-302BAE3D49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44C97-065F-4E01-ACB0-4CD02C2EA47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521298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fracture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EC3AF29-3A0E-4BDB-B234-D616D5BBA3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Data 2">
            <a:extLst>
              <a:ext uri="{FF2B5EF4-FFF2-40B4-BE49-F238E27FC236}">
                <a16:creationId xmlns:a16="http://schemas.microsoft.com/office/drawing/2014/main" id="{B6C1D5F6-E40E-4A55-913F-9830919176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33095-0BFE-4D5B-A6D6-A2FA62CDD42D}" type="datetimeFigureOut">
              <a:rPr lang="pt-PT" smtClean="0"/>
              <a:t>23-03-2019</a:t>
            </a:fld>
            <a:endParaRPr lang="pt-PT"/>
          </a:p>
        </p:txBody>
      </p:sp>
      <p:sp>
        <p:nvSpPr>
          <p:cNvPr id="4" name="Marcador de Posição do Rodapé 3">
            <a:extLst>
              <a:ext uri="{FF2B5EF4-FFF2-40B4-BE49-F238E27FC236}">
                <a16:creationId xmlns:a16="http://schemas.microsoft.com/office/drawing/2014/main" id="{6C4E27F4-6DBA-4D5B-B002-985A02BC89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CC2145BD-2BBB-4F4F-B444-C61E3AE19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44C97-065F-4E01-ACB0-4CD02C2EA47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7840252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fracture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>
            <a:extLst>
              <a:ext uri="{FF2B5EF4-FFF2-40B4-BE49-F238E27FC236}">
                <a16:creationId xmlns:a16="http://schemas.microsoft.com/office/drawing/2014/main" id="{36488C47-2349-4238-BD95-B3BCB5EA66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33095-0BFE-4D5B-A6D6-A2FA62CDD42D}" type="datetimeFigureOut">
              <a:rPr lang="pt-PT" smtClean="0"/>
              <a:t>23-03-2019</a:t>
            </a:fld>
            <a:endParaRPr lang="pt-PT"/>
          </a:p>
        </p:txBody>
      </p:sp>
      <p:sp>
        <p:nvSpPr>
          <p:cNvPr id="3" name="Marcador de Posição do Rodapé 2">
            <a:extLst>
              <a:ext uri="{FF2B5EF4-FFF2-40B4-BE49-F238E27FC236}">
                <a16:creationId xmlns:a16="http://schemas.microsoft.com/office/drawing/2014/main" id="{4D2A492A-9149-4B31-865B-8343EFD3F9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>
            <a:extLst>
              <a:ext uri="{FF2B5EF4-FFF2-40B4-BE49-F238E27FC236}">
                <a16:creationId xmlns:a16="http://schemas.microsoft.com/office/drawing/2014/main" id="{BF88E4B3-1FD0-4083-9BAA-F428C4C5D7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44C97-065F-4E01-ACB0-4CD02C2EA47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311210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fracture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DBCC70F-2F6F-4CED-8F9C-A107E4EF35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1F1E65BB-C678-4D0F-8142-E51E51A5A3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D2A3DA38-926E-46DA-8DFF-AA681D5F4AC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FC5A7D00-895E-4A9E-B872-17ADB4CF79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33095-0BFE-4D5B-A6D6-A2FA62CDD42D}" type="datetimeFigureOut">
              <a:rPr lang="pt-PT" smtClean="0"/>
              <a:t>23-03-2019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3AC2E6AD-54B8-4105-B23A-052ECFCD1F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816930B4-88C7-4EA4-B77E-21E32D8C1B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44C97-065F-4E01-ACB0-4CD02C2EA47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555222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fracture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3BC5278-2AFA-4CC4-B1F4-66F34D0684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Imagem 2">
            <a:extLst>
              <a:ext uri="{FF2B5EF4-FFF2-40B4-BE49-F238E27FC236}">
                <a16:creationId xmlns:a16="http://schemas.microsoft.com/office/drawing/2014/main" id="{C0F2A958-7B8B-4797-9010-DE5C3B1D7E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D75830C3-61DF-472B-8858-66AF33305F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D29BC639-9865-4F03-B830-2C8598D0DC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33095-0BFE-4D5B-A6D6-A2FA62CDD42D}" type="datetimeFigureOut">
              <a:rPr lang="pt-PT" smtClean="0"/>
              <a:t>23-03-2019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A72C3B97-567A-4F3B-BB17-3096C352C6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32CAC85B-B374-4329-8509-942EF9022D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44C97-065F-4E01-ACB0-4CD02C2EA47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697033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fracture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032A6F8-9718-4B6B-98A6-F2B795306D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07F55C65-A7B8-4252-A1C8-4D6D80BD2D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F3D5107F-BF8C-4AA5-8823-90C161CA30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33095-0BFE-4D5B-A6D6-A2FA62CDD42D}" type="datetimeFigureOut">
              <a:rPr lang="pt-PT" smtClean="0"/>
              <a:t>23-03-2019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817BDAB6-49B4-450A-A097-F970D4F8E0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D31F30D2-79F7-4296-8D8A-E532226740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44C97-065F-4E01-ACB0-4CD02C2EA47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652439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fracture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D56084F4-EAFC-4439-99F7-EF769D72F3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C1A11C6F-42E5-4F00-89E6-C14D3523A8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1D8AB80C-7CAE-4998-BCD2-033490FCD8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33095-0BFE-4D5B-A6D6-A2FA62CDD42D}" type="datetimeFigureOut">
              <a:rPr lang="pt-PT" smtClean="0"/>
              <a:t>23-03-2019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B5319707-070A-41CF-AE5F-A3BADCB2DD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198615D8-EE3B-4EC3-B514-EF9D4536C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44C97-065F-4E01-ACB0-4CD02C2EA47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516548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fracture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76000"/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>
            <a:extLst>
              <a:ext uri="{FF2B5EF4-FFF2-40B4-BE49-F238E27FC236}">
                <a16:creationId xmlns:a16="http://schemas.microsoft.com/office/drawing/2014/main" id="{24ADAFA5-B529-4FA5-BD02-1A3EC9E067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7DD10D18-D280-4CF9-9EF2-C09C23F039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D517E5DF-9C4A-47DC-9ADD-7013EA81DBE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033095-0BFE-4D5B-A6D6-A2FA62CDD42D}" type="datetimeFigureOut">
              <a:rPr lang="pt-PT" smtClean="0"/>
              <a:t>23-03-2019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D0866230-1485-4E4A-9722-229FFE1E190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733EDF93-7F54-4655-8DF5-96734E311E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744C97-065F-4E01-ACB0-4CD02C2EA47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054275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fracture"/>
      </p:transition>
    </mc:Choice>
    <mc:Fallback>
      <p:transition spd="slow" advTm="1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F2A0527F-CBD1-4E38-8490-9611C72D67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531"/>
            <a:ext cx="12192000" cy="6845469"/>
          </a:xfrm>
          <a:prstGeom prst="rect">
            <a:avLst/>
          </a:prstGeom>
          <a:effectLst>
            <a:glow>
              <a:schemeClr val="accent1">
                <a:alpha val="0"/>
              </a:schemeClr>
            </a:glow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3960041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flythrough/>
        <p:sndAc>
          <p:stSnd loop="1">
            <p:snd r:embed="rId2" name="Jorge Palma-Encosta-te A Mim.wav"/>
          </p:stSnd>
        </p:sndAc>
      </p:transition>
    </mc:Choice>
    <mc:Fallback>
      <p:transition spd="slow" advTm="2000">
        <p:fade/>
        <p:sndAc>
          <p:stSnd loop="1">
            <p:snd r:embed="rId2" name="Jorge Palma-Encosta-te A Mim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EE467C77-5FB8-4BB5-9A1E-4496676413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6D527786-DEBE-40C3-B9B4-7B9938A37DD2}"/>
              </a:ext>
            </a:extLst>
          </p:cNvPr>
          <p:cNvSpPr/>
          <p:nvPr/>
        </p:nvSpPr>
        <p:spPr>
          <a:xfrm>
            <a:off x="1330707" y="3949184"/>
            <a:ext cx="620233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Há pessoas como eu e como tu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FE98BE7F-DC9B-4E9C-AADC-86905027EB77}"/>
              </a:ext>
            </a:extLst>
          </p:cNvPr>
          <p:cNvSpPr/>
          <p:nvPr/>
        </p:nvSpPr>
        <p:spPr>
          <a:xfrm>
            <a:off x="4979302" y="5434370"/>
            <a:ext cx="510748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Por Sofia Castro Fernandes</a:t>
            </a:r>
          </a:p>
        </p:txBody>
      </p:sp>
    </p:spTree>
    <p:extLst>
      <p:ext uri="{BB962C8B-B14F-4D97-AF65-F5344CB8AC3E}">
        <p14:creationId xmlns:p14="http://schemas.microsoft.com/office/powerpoint/2010/main" val="1237187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9000">
        <p15:prstTrans prst="fracture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1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2389ADDC-72D7-4915-8699-A1FDBBC589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67F7E56A-89F9-45D5-A877-1961D347C8B9}"/>
              </a:ext>
            </a:extLst>
          </p:cNvPr>
          <p:cNvSpPr/>
          <p:nvPr/>
        </p:nvSpPr>
        <p:spPr>
          <a:xfrm>
            <a:off x="695325" y="1366897"/>
            <a:ext cx="550545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há pessoas como eu e como tu. pessoas que amam perdidamente, que se enamoram com os pequenos detalhes de cada dia, </a:t>
            </a:r>
          </a:p>
        </p:txBody>
      </p:sp>
    </p:spTree>
    <p:extLst>
      <p:ext uri="{BB962C8B-B14F-4D97-AF65-F5344CB8AC3E}">
        <p14:creationId xmlns:p14="http://schemas.microsoft.com/office/powerpoint/2010/main" val="972453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fractur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F283A108-0480-422B-8B45-410A4A4722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1811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1BD7CFB0-5971-4713-9697-616BC5450BBF}"/>
              </a:ext>
            </a:extLst>
          </p:cNvPr>
          <p:cNvSpPr/>
          <p:nvPr/>
        </p:nvSpPr>
        <p:spPr>
          <a:xfrm>
            <a:off x="1066800" y="938510"/>
            <a:ext cx="517009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que se apaixonam todos os dias mais um bocadinho, por causa de um sorriso diferente, de um olhar cúmplice, de uma palavra especial, </a:t>
            </a:r>
          </a:p>
        </p:txBody>
      </p:sp>
    </p:spTree>
    <p:extLst>
      <p:ext uri="{BB962C8B-B14F-4D97-AF65-F5344CB8AC3E}">
        <p14:creationId xmlns:p14="http://schemas.microsoft.com/office/powerpoint/2010/main" val="17918014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fractur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1690C3B1-CAAC-422C-AB13-C4CB7E8993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12446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27A68900-58AC-41AE-B6E1-43822B08B60C}"/>
              </a:ext>
            </a:extLst>
          </p:cNvPr>
          <p:cNvSpPr/>
          <p:nvPr/>
        </p:nvSpPr>
        <p:spPr>
          <a:xfrm>
            <a:off x="1790700" y="4553635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de um gesto que marca, de um silêncio que compreende o princípio e o meio.</a:t>
            </a:r>
          </a:p>
        </p:txBody>
      </p:sp>
    </p:spTree>
    <p:extLst>
      <p:ext uri="{BB962C8B-B14F-4D97-AF65-F5344CB8AC3E}">
        <p14:creationId xmlns:p14="http://schemas.microsoft.com/office/powerpoint/2010/main" val="569851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fractur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6874DE2D-8087-47BB-8381-78CB50E112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87632EE3-88BB-41BB-A7CD-B34FEAED803A}"/>
              </a:ext>
            </a:extLst>
          </p:cNvPr>
          <p:cNvSpPr/>
          <p:nvPr/>
        </p:nvSpPr>
        <p:spPr>
          <a:xfrm>
            <a:off x="1838325" y="4201210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há pessoas como eu e como tu, que sabem a importância de um amor assim,</a:t>
            </a:r>
          </a:p>
        </p:txBody>
      </p:sp>
    </p:spTree>
    <p:extLst>
      <p:ext uri="{BB962C8B-B14F-4D97-AF65-F5344CB8AC3E}">
        <p14:creationId xmlns:p14="http://schemas.microsoft.com/office/powerpoint/2010/main" val="40568705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fractur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EC1F9F65-947E-4545-9511-D74FD037DD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E8A3EDDE-63E0-4194-8712-63E18692CDB5}"/>
              </a:ext>
            </a:extLst>
          </p:cNvPr>
          <p:cNvSpPr/>
          <p:nvPr/>
        </p:nvSpPr>
        <p:spPr>
          <a:xfrm>
            <a:off x="2219325" y="4277410"/>
            <a:ext cx="664845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que sabem mimar esse amor e que o querem por perto sempre, e para sempre. </a:t>
            </a:r>
          </a:p>
        </p:txBody>
      </p:sp>
    </p:spTree>
    <p:extLst>
      <p:ext uri="{BB962C8B-B14F-4D97-AF65-F5344CB8AC3E}">
        <p14:creationId xmlns:p14="http://schemas.microsoft.com/office/powerpoint/2010/main" val="7761360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fractur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624A570C-F096-467B-9A1A-B15BE93021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765219C3-D28C-4BFD-BD3E-C553C44D9AB3}"/>
              </a:ext>
            </a:extLst>
          </p:cNvPr>
          <p:cNvSpPr/>
          <p:nvPr/>
        </p:nvSpPr>
        <p:spPr>
          <a:xfrm>
            <a:off x="981075" y="4010710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que nunca dão nada por garantido e que sabem que no dia que o fizerem nada mais será como antes. </a:t>
            </a:r>
            <a:endParaRPr lang="pt-PT" sz="3200" dirty="0">
              <a:ln w="10160">
                <a:solidFill>
                  <a:sysClr val="windowText" lastClr="000000"/>
                </a:solidFill>
                <a:prstDash val="solid"/>
              </a:ln>
              <a:latin typeface="AR CEN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31205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ractur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C09A322-E0BC-4334-B661-EA4E72AE0D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905625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BD319A87-C0FE-40A0-8C3D-39498AACBC34}"/>
              </a:ext>
            </a:extLst>
          </p:cNvPr>
          <p:cNvSpPr/>
          <p:nvPr/>
        </p:nvSpPr>
        <p:spPr>
          <a:xfrm>
            <a:off x="2523495" y="4850644"/>
            <a:ext cx="504016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perde-se a magia, perde-se tudo. </a:t>
            </a:r>
          </a:p>
        </p:txBody>
      </p:sp>
    </p:spTree>
    <p:extLst>
      <p:ext uri="{BB962C8B-B14F-4D97-AF65-F5344CB8AC3E}">
        <p14:creationId xmlns:p14="http://schemas.microsoft.com/office/powerpoint/2010/main" val="31618493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fracture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30ED7487-6EB4-4B52-9728-DC74404052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8DAB7288-B184-463A-BB16-B0BD41A15E9C}"/>
              </a:ext>
            </a:extLst>
          </p:cNvPr>
          <p:cNvSpPr/>
          <p:nvPr/>
        </p:nvSpPr>
        <p:spPr>
          <a:xfrm>
            <a:off x="1133475" y="3519785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há pessoas como eu e como tu, que sorriem mesmo nos dias cinzentos, que riem, sem pudor, de si mesmas e das suas falhas, </a:t>
            </a:r>
          </a:p>
        </p:txBody>
      </p:sp>
    </p:spTree>
    <p:extLst>
      <p:ext uri="{BB962C8B-B14F-4D97-AF65-F5344CB8AC3E}">
        <p14:creationId xmlns:p14="http://schemas.microsoft.com/office/powerpoint/2010/main" val="18361600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fractur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A37A4A3-946C-4EDE-8E69-29EF63CA1C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B4A11001-B1F0-4A66-91A3-ADB4ACE15E1E}"/>
              </a:ext>
            </a:extLst>
          </p:cNvPr>
          <p:cNvSpPr/>
          <p:nvPr/>
        </p:nvSpPr>
        <p:spPr>
          <a:xfrm>
            <a:off x="1247774" y="3691235"/>
            <a:ext cx="694372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que não se levam demasiado a sério, que sabem de cor as certezas que têm e que buscam em cada dia o melhor de si mesmas. </a:t>
            </a:r>
          </a:p>
        </p:txBody>
      </p:sp>
    </p:spTree>
    <p:extLst>
      <p:ext uri="{BB962C8B-B14F-4D97-AF65-F5344CB8AC3E}">
        <p14:creationId xmlns:p14="http://schemas.microsoft.com/office/powerpoint/2010/main" val="2841734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fractur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4B612FD-C446-4DBF-A91C-05021574AE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DD3ECB2B-BC5F-458E-BF28-9FF3853A16A8}"/>
              </a:ext>
            </a:extLst>
          </p:cNvPr>
          <p:cNvSpPr/>
          <p:nvPr/>
        </p:nvSpPr>
        <p:spPr>
          <a:xfrm>
            <a:off x="1104900" y="4182160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há pessoas como eu e como tu. das que são felizes com as pequenas coisas, </a:t>
            </a:r>
          </a:p>
        </p:txBody>
      </p:sp>
    </p:spTree>
    <p:extLst>
      <p:ext uri="{BB962C8B-B14F-4D97-AF65-F5344CB8AC3E}">
        <p14:creationId xmlns:p14="http://schemas.microsoft.com/office/powerpoint/2010/main" val="21736253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fractur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9C48D58C-0C68-4258-B5A3-E679BB8C40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95B3C901-3B87-433D-B194-16FF08D3B38D}"/>
              </a:ext>
            </a:extLst>
          </p:cNvPr>
          <p:cNvSpPr/>
          <p:nvPr/>
        </p:nvSpPr>
        <p:spPr>
          <a:xfrm>
            <a:off x="1419225" y="3429000"/>
            <a:ext cx="534352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que sabem que não são felizes todos os dias, mas que aproveitam todos os dias de sol, </a:t>
            </a:r>
          </a:p>
        </p:txBody>
      </p:sp>
    </p:spTree>
    <p:extLst>
      <p:ext uri="{BB962C8B-B14F-4D97-AF65-F5344CB8AC3E}">
        <p14:creationId xmlns:p14="http://schemas.microsoft.com/office/powerpoint/2010/main" val="38647333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ractur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A89D2D6-605D-41EC-90C5-86AC9D6BE7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1557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DADF1353-1F61-4A14-A47B-8359DCCA0AAB}"/>
              </a:ext>
            </a:extLst>
          </p:cNvPr>
          <p:cNvSpPr/>
          <p:nvPr/>
        </p:nvSpPr>
        <p:spPr>
          <a:xfrm>
            <a:off x="1028700" y="3524935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carregam baterias nesses dias de muita luz e sabem como apaziguar os dias menos bons, cinzentos e densos.</a:t>
            </a:r>
          </a:p>
        </p:txBody>
      </p:sp>
    </p:spTree>
    <p:extLst>
      <p:ext uri="{BB962C8B-B14F-4D97-AF65-F5344CB8AC3E}">
        <p14:creationId xmlns:p14="http://schemas.microsoft.com/office/powerpoint/2010/main" val="19526827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fractur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1C891772-6EDF-4D79-B009-7486998F29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BAE679D7-19C5-4B6B-B1EB-A3E7D186D027}"/>
              </a:ext>
            </a:extLst>
          </p:cNvPr>
          <p:cNvSpPr/>
          <p:nvPr/>
        </p:nvSpPr>
        <p:spPr>
          <a:xfrm>
            <a:off x="1645653" y="3977759"/>
            <a:ext cx="571342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há pessoas assim, como eu e como tu. </a:t>
            </a:r>
          </a:p>
        </p:txBody>
      </p:sp>
    </p:spTree>
    <p:extLst>
      <p:ext uri="{BB962C8B-B14F-4D97-AF65-F5344CB8AC3E}">
        <p14:creationId xmlns:p14="http://schemas.microsoft.com/office/powerpoint/2010/main" val="34606910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fracture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1E6F623F-4EC2-427B-8532-5974E1298B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A9CA7D92-5575-448B-A80E-21D9BD048E79}"/>
              </a:ext>
            </a:extLst>
          </p:cNvPr>
          <p:cNvSpPr/>
          <p:nvPr/>
        </p:nvSpPr>
        <p:spPr>
          <a:xfrm>
            <a:off x="1895475" y="3710285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Pessoas simples, muito simples, para quem a vida pode fazer mais de mil perguntas e trocar mais de mil e uma vezes as voltas,</a:t>
            </a:r>
          </a:p>
        </p:txBody>
      </p:sp>
    </p:spTree>
    <p:extLst>
      <p:ext uri="{BB962C8B-B14F-4D97-AF65-F5344CB8AC3E}">
        <p14:creationId xmlns:p14="http://schemas.microsoft.com/office/powerpoint/2010/main" val="31232625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fractur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81D31BE6-9A17-4E49-8C7D-63476BC2B6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319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ADF5A828-8363-4778-BE9B-F313CD86E9BB}"/>
              </a:ext>
            </a:extLst>
          </p:cNvPr>
          <p:cNvSpPr/>
          <p:nvPr/>
        </p:nvSpPr>
        <p:spPr>
          <a:xfrm>
            <a:off x="3381375" y="4572685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que a resposta, a nossa única resposta constante, vai sempre ser a mesma:</a:t>
            </a:r>
          </a:p>
        </p:txBody>
      </p:sp>
    </p:spTree>
    <p:extLst>
      <p:ext uri="{BB962C8B-B14F-4D97-AF65-F5344CB8AC3E}">
        <p14:creationId xmlns:p14="http://schemas.microsoft.com/office/powerpoint/2010/main" val="10656950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fractur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4365C2E-FC07-40CF-9D84-503E35C479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2515F9C2-4E7A-48FC-BE0C-CF5F9C459A88}"/>
              </a:ext>
            </a:extLst>
          </p:cNvPr>
          <p:cNvSpPr/>
          <p:nvPr/>
        </p:nvSpPr>
        <p:spPr>
          <a:xfrm>
            <a:off x="4924425" y="2601010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amor.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aquele que, em nós, só conhece um caminho: o que nós fazemos, incondicionalmente, lado a lado. </a:t>
            </a:r>
          </a:p>
        </p:txBody>
      </p:sp>
    </p:spTree>
    <p:extLst>
      <p:ext uri="{BB962C8B-B14F-4D97-AF65-F5344CB8AC3E}">
        <p14:creationId xmlns:p14="http://schemas.microsoft.com/office/powerpoint/2010/main" val="27809423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fractur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5C931A85-4CD8-4DF3-93F6-8209A20F24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E5B042BF-F985-4F94-8657-693F29C3DD6B}"/>
              </a:ext>
            </a:extLst>
          </p:cNvPr>
          <p:cNvSpPr txBox="1"/>
          <p:nvPr/>
        </p:nvSpPr>
        <p:spPr>
          <a:xfrm>
            <a:off x="3378729" y="302503"/>
            <a:ext cx="705273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Autor do Texto: Sofia Castro Fernandes</a:t>
            </a:r>
          </a:p>
          <a:p>
            <a:pPr algn="ctr"/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Música:Jorge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Palma-Encosta-te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A Mim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5"/>
              </a:rPr>
              <a:t>www.youtube.com/c/olgalopes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hlinkClick r:id="rId6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57327A23-11E8-4850-B68C-797C6BA81C3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1829" y="959728"/>
            <a:ext cx="1682151" cy="20828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60266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0">
        <p15:prstTrans prst="fracture"/>
      </p:transition>
    </mc:Choice>
    <mc:Fallback>
      <p:transition spd="slow" advTm="6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330</TotalTime>
  <Words>385</Words>
  <Application>Microsoft Office PowerPoint</Application>
  <PresentationFormat>Ecrã Panorâmico</PresentationFormat>
  <Paragraphs>30</Paragraphs>
  <Slides>19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19</vt:i4>
      </vt:variant>
    </vt:vector>
  </HeadingPairs>
  <TitlesOfParts>
    <vt:vector size="24" baseType="lpstr">
      <vt:lpstr>AR CENA</vt:lpstr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13</cp:revision>
  <dcterms:created xsi:type="dcterms:W3CDTF">2019-03-22T23:45:47Z</dcterms:created>
  <dcterms:modified xsi:type="dcterms:W3CDTF">2019-03-24T01:04:59Z</dcterms:modified>
</cp:coreProperties>
</file>