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78" r:id="rId3"/>
    <p:sldId id="299" r:id="rId4"/>
    <p:sldId id="279" r:id="rId5"/>
    <p:sldId id="292" r:id="rId6"/>
    <p:sldId id="281" r:id="rId7"/>
    <p:sldId id="286" r:id="rId8"/>
    <p:sldId id="283" r:id="rId9"/>
    <p:sldId id="288" r:id="rId10"/>
    <p:sldId id="289" r:id="rId11"/>
    <p:sldId id="287" r:id="rId12"/>
    <p:sldId id="290" r:id="rId13"/>
    <p:sldId id="291" r:id="rId14"/>
    <p:sldId id="300" r:id="rId15"/>
    <p:sldId id="285" r:id="rId16"/>
    <p:sldId id="293" r:id="rId17"/>
    <p:sldId id="294" r:id="rId18"/>
    <p:sldId id="295" r:id="rId19"/>
    <p:sldId id="296" r:id="rId20"/>
    <p:sldId id="297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7uofTWWjJ3ZygJlsG8hVQ==" hashData="FKhoRxcWCQQSYIktwEKdGBFQNGlGxq5zU+hvlVxk3MXB6SvymJm5ePmEs4tTpr0gHDyfc7YKjRnCD6r4dotpP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23-01-2018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57647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23-01-2018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58959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23-01-2018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69982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23-01-2018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52141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23-01-2018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22173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23-01-2018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72466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23-01-2018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69756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23-01-2018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13214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23-01-2018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97562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23-01-2018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25857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6FC36-C670-45A3-9F84-1250CD46662C}" type="datetimeFigureOut">
              <a:rPr lang="pt-PT" smtClean="0"/>
              <a:t>23-01-2018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90704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6FC36-C670-45A3-9F84-1250CD46662C}" type="datetimeFigureOut">
              <a:rPr lang="pt-PT" smtClean="0"/>
              <a:t>23-01-2018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BA73B-F9C3-4681-9723-9384C249661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05211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lgaslides.blogspot.pt/" TargetMode="External"/><Relationship Id="rId7" Type="http://schemas.openxmlformats.org/officeDocument/2006/relationships/image" Target="../media/image20.jpg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user/olgagomes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19502" y="3837001"/>
            <a:ext cx="46073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Deus dai-me o céu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6221138" y="4910667"/>
            <a:ext cx="34403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Manuel Lopes</a:t>
            </a:r>
            <a:endParaRPr lang="pt-PT" sz="4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24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000">
        <p:sndAc>
          <p:stSnd loop="1">
            <p:snd r:embed="rId2" name="PETER HEAVEN &amp; blue light orchestra - niamh.wav"/>
          </p:stSnd>
        </p:sndAc>
      </p:transition>
    </mc:Choice>
    <mc:Fallback xmlns="">
      <p:transition advTm="9000">
        <p:sndAc>
          <p:stSnd loop="1">
            <p:snd r:embed="rId3" name="PETER HEAVEN &amp; blue light orchestra - niam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133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261425" y="5259400"/>
            <a:ext cx="520687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Numa estrada sozinho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caminho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penoso à procura de carinho.</a:t>
            </a:r>
          </a:p>
        </p:txBody>
      </p:sp>
    </p:spTree>
    <p:extLst>
      <p:ext uri="{BB962C8B-B14F-4D97-AF65-F5344CB8AC3E}">
        <p14:creationId xmlns:p14="http://schemas.microsoft.com/office/powerpoint/2010/main" val="2149136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369796" y="5369467"/>
            <a:ext cx="505939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Ninguém me escuta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,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ninguém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me vê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, estou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sozinho.</a:t>
            </a:r>
          </a:p>
        </p:txBody>
      </p:sp>
    </p:spTree>
    <p:extLst>
      <p:ext uri="{BB962C8B-B14F-4D97-AF65-F5344CB8AC3E}">
        <p14:creationId xmlns:p14="http://schemas.microsoft.com/office/powerpoint/2010/main" val="3075690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040818" y="1788068"/>
            <a:ext cx="431239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Porque ando em círculos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sem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lugar por onde ficar.</a:t>
            </a:r>
          </a:p>
        </p:txBody>
      </p:sp>
    </p:spTree>
    <p:extLst>
      <p:ext uri="{BB962C8B-B14F-4D97-AF65-F5344CB8AC3E}">
        <p14:creationId xmlns:p14="http://schemas.microsoft.com/office/powerpoint/2010/main" val="3836971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572933" y="5476501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Perdido ando à procura de mim mesmo sem saber onde procurar.</a:t>
            </a:r>
          </a:p>
        </p:txBody>
      </p:sp>
    </p:spTree>
    <p:extLst>
      <p:ext uri="{BB962C8B-B14F-4D97-AF65-F5344CB8AC3E}">
        <p14:creationId xmlns:p14="http://schemas.microsoft.com/office/powerpoint/2010/main" val="3836305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683798" y="848268"/>
            <a:ext cx="530626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Não estou em mim ando louco senil </a:t>
            </a:r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não </a:t>
            </a:r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me consigo olhar.</a:t>
            </a:r>
          </a:p>
        </p:txBody>
      </p:sp>
    </p:spTree>
    <p:extLst>
      <p:ext uri="{BB962C8B-B14F-4D97-AF65-F5344CB8AC3E}">
        <p14:creationId xmlns:p14="http://schemas.microsoft.com/office/powerpoint/2010/main" val="2052609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754740" y="2727867"/>
            <a:ext cx="447911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Deus  onde é que eu errei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diz-me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 verdade.</a:t>
            </a:r>
          </a:p>
        </p:txBody>
      </p:sp>
    </p:spTree>
    <p:extLst>
      <p:ext uri="{BB962C8B-B14F-4D97-AF65-F5344CB8AC3E}">
        <p14:creationId xmlns:p14="http://schemas.microsoft.com/office/powerpoint/2010/main" val="2624336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624667" y="5044701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Já ninguém me responde não estou já nesta vida fiquei na saudade.</a:t>
            </a:r>
          </a:p>
        </p:txBody>
      </p:sp>
    </p:spTree>
    <p:extLst>
      <p:ext uri="{BB962C8B-B14F-4D97-AF65-F5344CB8AC3E}">
        <p14:creationId xmlns:p14="http://schemas.microsoft.com/office/powerpoint/2010/main" val="1748668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36586" y="577334"/>
            <a:ext cx="599234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Deus dai-me o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céu ,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alguém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me dê o céu para descansar.</a:t>
            </a:r>
          </a:p>
        </p:txBody>
      </p:sp>
    </p:spTree>
    <p:extLst>
      <p:ext uri="{BB962C8B-B14F-4D97-AF65-F5344CB8AC3E}">
        <p14:creationId xmlns:p14="http://schemas.microsoft.com/office/powerpoint/2010/main" val="982148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703968" y="958334"/>
            <a:ext cx="498726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Dai-me o resto da felicidade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o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pouco que tenho para amar.</a:t>
            </a:r>
          </a:p>
        </p:txBody>
      </p:sp>
    </p:spTree>
    <p:extLst>
      <p:ext uri="{BB962C8B-B14F-4D97-AF65-F5344CB8AC3E}">
        <p14:creationId xmlns:p14="http://schemas.microsoft.com/office/powerpoint/2010/main" val="4021245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365123" y="3429000"/>
            <a:ext cx="546175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Amei amigos que não me deram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nada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apenas morte.</a:t>
            </a:r>
          </a:p>
        </p:txBody>
      </p:sp>
    </p:spTree>
    <p:extLst>
      <p:ext uri="{BB962C8B-B14F-4D97-AF65-F5344CB8AC3E}">
        <p14:creationId xmlns:p14="http://schemas.microsoft.com/office/powerpoint/2010/main" val="1295018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175000" y="1852768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Queridos companheiros tanto carinho tanta magia que pouca sorte.</a:t>
            </a:r>
          </a:p>
        </p:txBody>
      </p:sp>
    </p:spTree>
    <p:extLst>
      <p:ext uri="{BB962C8B-B14F-4D97-AF65-F5344CB8AC3E}">
        <p14:creationId xmlns:p14="http://schemas.microsoft.com/office/powerpoint/2010/main" val="4048687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357910" y="5149334"/>
            <a:ext cx="547617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Ódio ,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pobreza fome não sei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quem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eram companhias fiéis.</a:t>
            </a:r>
          </a:p>
        </p:txBody>
      </p:sp>
    </p:spTree>
    <p:extLst>
      <p:ext uri="{BB962C8B-B14F-4D97-AF65-F5344CB8AC3E}">
        <p14:creationId xmlns:p14="http://schemas.microsoft.com/office/powerpoint/2010/main" val="2339898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887133" y="4545168"/>
            <a:ext cx="68749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Todos juntos agora me dão conforto do banco do jardim envolto em papéis.</a:t>
            </a:r>
          </a:p>
        </p:txBody>
      </p:sp>
    </p:spTree>
    <p:extLst>
      <p:ext uri="{BB962C8B-B14F-4D97-AF65-F5344CB8AC3E}">
        <p14:creationId xmlns:p14="http://schemas.microsoft.com/office/powerpoint/2010/main" val="1596569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6934"/>
            <a:ext cx="12222103" cy="6874933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617804" y="5056201"/>
            <a:ext cx="562846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Não quero mais quero sair daqui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por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favor não me deixes ficar.</a:t>
            </a:r>
          </a:p>
        </p:txBody>
      </p:sp>
    </p:spTree>
    <p:extLst>
      <p:ext uri="{BB962C8B-B14F-4D97-AF65-F5344CB8AC3E}">
        <p14:creationId xmlns:p14="http://schemas.microsoft.com/office/powerpoint/2010/main" val="2399159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498599" y="5154768"/>
            <a:ext cx="65362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Não mereço  até isto mas perdoai-me não me deixes mais me passar.</a:t>
            </a:r>
          </a:p>
        </p:txBody>
      </p:sp>
    </p:spTree>
    <p:extLst>
      <p:ext uri="{BB962C8B-B14F-4D97-AF65-F5344CB8AC3E}">
        <p14:creationId xmlns:p14="http://schemas.microsoft.com/office/powerpoint/2010/main" val="3963045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07011" y="5259400"/>
            <a:ext cx="492314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Quero ir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contigo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para onde me quiseres levar.</a:t>
            </a:r>
          </a:p>
        </p:txBody>
      </p:sp>
    </p:spTree>
    <p:extLst>
      <p:ext uri="{BB962C8B-B14F-4D97-AF65-F5344CB8AC3E}">
        <p14:creationId xmlns:p14="http://schemas.microsoft.com/office/powerpoint/2010/main" val="1364383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1"/>
          <a:stretch/>
        </p:blipFill>
        <p:spPr>
          <a:xfrm>
            <a:off x="0" y="-59266"/>
            <a:ext cx="12192000" cy="6917266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0" y="4968502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Deixa-me ficar nesse buraquinho para sempre não me faças levantar.</a:t>
            </a:r>
          </a:p>
        </p:txBody>
      </p:sp>
    </p:spTree>
    <p:extLst>
      <p:ext uri="{BB962C8B-B14F-4D97-AF65-F5344CB8AC3E}">
        <p14:creationId xmlns:p14="http://schemas.microsoft.com/office/powerpoint/2010/main" val="4180682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9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tângulo 2"/>
          <p:cNvSpPr/>
          <p:nvPr/>
        </p:nvSpPr>
        <p:spPr>
          <a:xfrm>
            <a:off x="2943453" y="805934"/>
            <a:ext cx="599234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Deus dai-me o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céu ,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alguém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me dê o céu para descansar.</a:t>
            </a:r>
          </a:p>
        </p:txBody>
      </p:sp>
    </p:spTree>
    <p:extLst>
      <p:ext uri="{BB962C8B-B14F-4D97-AF65-F5344CB8AC3E}">
        <p14:creationId xmlns:p14="http://schemas.microsoft.com/office/powerpoint/2010/main" val="3032113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744259" y="1250770"/>
            <a:ext cx="74580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Manuel Lopes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en-US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Peter Heaven &amp; 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blue light orchestra -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niamh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3"/>
              </a:rPr>
              <a:t>www.olgaslides.blogspot.pt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www.youtube.com/user/olgagomeslopes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6"/>
              </a:rPr>
              <a:t>www.sergrasan.com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66" y="506412"/>
            <a:ext cx="1905000" cy="2677055"/>
          </a:xfrm>
          <a:prstGeom prst="bevel">
            <a:avLst>
              <a:gd name="adj" fmla="val 9548"/>
            </a:avLst>
          </a:prstGeom>
        </p:spPr>
      </p:pic>
    </p:spTree>
    <p:extLst>
      <p:ext uri="{BB962C8B-B14F-4D97-AF65-F5344CB8AC3E}">
        <p14:creationId xmlns:p14="http://schemas.microsoft.com/office/powerpoint/2010/main" val="186382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40000">
        <p15:prstTrans prst="curtains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Deus dai-me o céu ;Manuel Lopes</Template>
  <TotalTime>0</TotalTime>
  <Words>242</Words>
  <Application>Microsoft Office PowerPoint</Application>
  <PresentationFormat>Ecrã Panorâmico</PresentationFormat>
  <Paragraphs>45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7" baseType="lpstr">
      <vt:lpstr>AR BLANCA</vt:lpstr>
      <vt:lpstr>Arial</vt:lpstr>
      <vt:lpstr>Bookman Old Style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</cp:revision>
  <dcterms:created xsi:type="dcterms:W3CDTF">2018-01-23T20:24:22Z</dcterms:created>
  <dcterms:modified xsi:type="dcterms:W3CDTF">2018-01-23T20:25:01Z</dcterms:modified>
</cp:coreProperties>
</file>